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61" r:id="rId5"/>
    <p:sldId id="262" r:id="rId6"/>
    <p:sldId id="263" r:id="rId7"/>
    <p:sldId id="264" r:id="rId8"/>
    <p:sldId id="265" r:id="rId9"/>
    <p:sldId id="266" r:id="rId10"/>
    <p:sldId id="267" r:id="rId11"/>
    <p:sldId id="268" r:id="rId12"/>
    <p:sldId id="269" r:id="rId13"/>
    <p:sldId id="270"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CC"/>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55" autoAdjust="0"/>
    <p:restoredTop sz="94660"/>
  </p:normalViewPr>
  <p:slideViewPr>
    <p:cSldViewPr snapToGrid="0">
      <p:cViewPr varScale="1">
        <p:scale>
          <a:sx n="65" d="100"/>
          <a:sy n="65" d="100"/>
        </p:scale>
        <p:origin x="738" y="60"/>
      </p:cViewPr>
      <p:guideLst/>
    </p:cSldViewPr>
  </p:slideViewPr>
  <p:notesTextViewPr>
    <p:cViewPr>
      <p:scale>
        <a:sx n="1" d="1"/>
        <a:sy n="1" d="1"/>
      </p:scale>
      <p:origin x="0" y="0"/>
    </p:cViewPr>
  </p:notesTextViewPr>
  <p:sorterViewPr>
    <p:cViewPr>
      <p:scale>
        <a:sx n="100" d="100"/>
        <a:sy n="100" d="100"/>
      </p:scale>
      <p:origin x="0" y="-422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AFD5F837-B303-4CAD-B5F1-163B22FCA9A7}" type="datetimeFigureOut">
              <a:rPr lang="en-IN" smtClean="0"/>
              <a:t>06-10-2025</a:t>
            </a:fld>
            <a:endParaRPr lang="en-IN" dirty="0"/>
          </a:p>
        </p:txBody>
      </p:sp>
      <p:sp>
        <p:nvSpPr>
          <p:cNvPr id="5" name="Footer Placeholder 4"/>
          <p:cNvSpPr>
            <a:spLocks noGrp="1"/>
          </p:cNvSpPr>
          <p:nvPr>
            <p:ph type="ftr" sz="quarter" idx="11"/>
          </p:nvPr>
        </p:nvSpPr>
        <p:spPr>
          <a:xfrm>
            <a:off x="1371600" y="4323845"/>
            <a:ext cx="6400800" cy="365125"/>
          </a:xfrm>
        </p:spPr>
        <p:txBody>
          <a:bodyPr/>
          <a:lstStyle/>
          <a:p>
            <a:endParaRPr lang="en-IN" dirty="0"/>
          </a:p>
        </p:txBody>
      </p:sp>
      <p:sp>
        <p:nvSpPr>
          <p:cNvPr id="6" name="Slide Number Placeholder 5"/>
          <p:cNvSpPr>
            <a:spLocks noGrp="1"/>
          </p:cNvSpPr>
          <p:nvPr>
            <p:ph type="sldNum" sz="quarter" idx="12"/>
          </p:nvPr>
        </p:nvSpPr>
        <p:spPr>
          <a:xfrm>
            <a:off x="8077200" y="1430866"/>
            <a:ext cx="2743200" cy="365125"/>
          </a:xfrm>
        </p:spPr>
        <p:txBody>
          <a:bodyPr/>
          <a:lstStyle/>
          <a:p>
            <a:fld id="{CE989064-6E97-4688-9FB2-C7A0AC82873B}" type="slidenum">
              <a:rPr lang="en-IN" smtClean="0"/>
              <a:t>‹#›</a:t>
            </a:fld>
            <a:endParaRPr lang="en-IN" dirty="0"/>
          </a:p>
        </p:txBody>
      </p:sp>
    </p:spTree>
    <p:extLst>
      <p:ext uri="{BB962C8B-B14F-4D97-AF65-F5344CB8AC3E}">
        <p14:creationId xmlns:p14="http://schemas.microsoft.com/office/powerpoint/2010/main" val="10274077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FD5F837-B303-4CAD-B5F1-163B22FCA9A7}" type="datetimeFigureOut">
              <a:rPr lang="en-IN" smtClean="0"/>
              <a:t>06-10-2025</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CE989064-6E97-4688-9FB2-C7A0AC82873B}" type="slidenum">
              <a:rPr lang="en-IN" smtClean="0"/>
              <a:t>‹#›</a:t>
            </a:fld>
            <a:endParaRPr lang="en-IN" dirty="0"/>
          </a:p>
        </p:txBody>
      </p:sp>
    </p:spTree>
    <p:extLst>
      <p:ext uri="{BB962C8B-B14F-4D97-AF65-F5344CB8AC3E}">
        <p14:creationId xmlns:p14="http://schemas.microsoft.com/office/powerpoint/2010/main" val="41559343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AFD5F837-B303-4CAD-B5F1-163B22FCA9A7}" type="datetimeFigureOut">
              <a:rPr lang="en-IN" smtClean="0"/>
              <a:t>06-10-2025</a:t>
            </a:fld>
            <a:endParaRPr lang="en-IN" dirty="0"/>
          </a:p>
        </p:txBody>
      </p:sp>
      <p:sp>
        <p:nvSpPr>
          <p:cNvPr id="6" name="Footer Placeholder 5"/>
          <p:cNvSpPr>
            <a:spLocks noGrp="1"/>
          </p:cNvSpPr>
          <p:nvPr>
            <p:ph type="ftr" sz="quarter" idx="11"/>
          </p:nvPr>
        </p:nvSpPr>
        <p:spPr>
          <a:xfrm>
            <a:off x="685800" y="379941"/>
            <a:ext cx="6991492" cy="365125"/>
          </a:xfrm>
        </p:spPr>
        <p:txBody>
          <a:bodyPr/>
          <a:lstStyle/>
          <a:p>
            <a:endParaRPr lang="en-IN" dirty="0"/>
          </a:p>
        </p:txBody>
      </p:sp>
      <p:sp>
        <p:nvSpPr>
          <p:cNvPr id="7" name="Slide Number Placeholder 6"/>
          <p:cNvSpPr>
            <a:spLocks noGrp="1"/>
          </p:cNvSpPr>
          <p:nvPr>
            <p:ph type="sldNum" sz="quarter" idx="12"/>
          </p:nvPr>
        </p:nvSpPr>
        <p:spPr>
          <a:xfrm>
            <a:off x="10862452" y="381000"/>
            <a:ext cx="643748" cy="365125"/>
          </a:xfrm>
        </p:spPr>
        <p:txBody>
          <a:bodyPr/>
          <a:lstStyle/>
          <a:p>
            <a:fld id="{CE989064-6E97-4688-9FB2-C7A0AC82873B}" type="slidenum">
              <a:rPr lang="en-IN" smtClean="0"/>
              <a:t>‹#›</a:t>
            </a:fld>
            <a:endParaRPr lang="en-IN" dirty="0"/>
          </a:p>
        </p:txBody>
      </p:sp>
    </p:spTree>
    <p:extLst>
      <p:ext uri="{BB962C8B-B14F-4D97-AF65-F5344CB8AC3E}">
        <p14:creationId xmlns:p14="http://schemas.microsoft.com/office/powerpoint/2010/main" val="11645501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AFD5F837-B303-4CAD-B5F1-163B22FCA9A7}" type="datetimeFigureOut">
              <a:rPr lang="en-IN" smtClean="0"/>
              <a:t>06-10-2025</a:t>
            </a:fld>
            <a:endParaRPr lang="en-IN" dirty="0"/>
          </a:p>
        </p:txBody>
      </p:sp>
      <p:sp>
        <p:nvSpPr>
          <p:cNvPr id="6" name="Footer Placeholder 5"/>
          <p:cNvSpPr>
            <a:spLocks noGrp="1"/>
          </p:cNvSpPr>
          <p:nvPr>
            <p:ph type="ftr" sz="quarter" idx="11"/>
          </p:nvPr>
        </p:nvSpPr>
        <p:spPr>
          <a:xfrm>
            <a:off x="685800" y="379941"/>
            <a:ext cx="6991492" cy="365125"/>
          </a:xfrm>
        </p:spPr>
        <p:txBody>
          <a:bodyPr/>
          <a:lstStyle/>
          <a:p>
            <a:endParaRPr lang="en-IN" dirty="0"/>
          </a:p>
        </p:txBody>
      </p:sp>
      <p:sp>
        <p:nvSpPr>
          <p:cNvPr id="7" name="Slide Number Placeholder 6"/>
          <p:cNvSpPr>
            <a:spLocks noGrp="1"/>
          </p:cNvSpPr>
          <p:nvPr>
            <p:ph type="sldNum" sz="quarter" idx="12"/>
          </p:nvPr>
        </p:nvSpPr>
        <p:spPr>
          <a:xfrm>
            <a:off x="10862452" y="381000"/>
            <a:ext cx="643748" cy="365125"/>
          </a:xfrm>
        </p:spPr>
        <p:txBody>
          <a:bodyPr/>
          <a:lstStyle/>
          <a:p>
            <a:fld id="{CE989064-6E97-4688-9FB2-C7A0AC82873B}" type="slidenum">
              <a:rPr lang="en-IN" smtClean="0"/>
              <a:t>‹#›</a:t>
            </a:fld>
            <a:endParaRPr lang="en-IN"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631603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AFD5F837-B303-4CAD-B5F1-163B22FCA9A7}" type="datetimeFigureOut">
              <a:rPr lang="en-IN" smtClean="0"/>
              <a:t>06-10-2025</a:t>
            </a:fld>
            <a:endParaRPr lang="en-IN" dirty="0"/>
          </a:p>
        </p:txBody>
      </p:sp>
      <p:sp>
        <p:nvSpPr>
          <p:cNvPr id="6" name="Footer Placeholder 5"/>
          <p:cNvSpPr>
            <a:spLocks noGrp="1"/>
          </p:cNvSpPr>
          <p:nvPr>
            <p:ph type="ftr" sz="quarter" idx="11"/>
          </p:nvPr>
        </p:nvSpPr>
        <p:spPr>
          <a:xfrm>
            <a:off x="685800" y="378883"/>
            <a:ext cx="6991492" cy="365125"/>
          </a:xfrm>
        </p:spPr>
        <p:txBody>
          <a:bodyPr/>
          <a:lstStyle/>
          <a:p>
            <a:endParaRPr lang="en-IN" dirty="0"/>
          </a:p>
        </p:txBody>
      </p:sp>
      <p:sp>
        <p:nvSpPr>
          <p:cNvPr id="7" name="Slide Number Placeholder 6"/>
          <p:cNvSpPr>
            <a:spLocks noGrp="1"/>
          </p:cNvSpPr>
          <p:nvPr>
            <p:ph type="sldNum" sz="quarter" idx="12"/>
          </p:nvPr>
        </p:nvSpPr>
        <p:spPr>
          <a:xfrm>
            <a:off x="10862452" y="381000"/>
            <a:ext cx="643748" cy="365125"/>
          </a:xfrm>
        </p:spPr>
        <p:txBody>
          <a:bodyPr/>
          <a:lstStyle/>
          <a:p>
            <a:fld id="{CE989064-6E97-4688-9FB2-C7A0AC82873B}" type="slidenum">
              <a:rPr lang="en-IN" smtClean="0"/>
              <a:t>‹#›</a:t>
            </a:fld>
            <a:endParaRPr lang="en-IN" dirty="0"/>
          </a:p>
        </p:txBody>
      </p:sp>
    </p:spTree>
    <p:extLst>
      <p:ext uri="{BB962C8B-B14F-4D97-AF65-F5344CB8AC3E}">
        <p14:creationId xmlns:p14="http://schemas.microsoft.com/office/powerpoint/2010/main" val="42007898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AFD5F837-B303-4CAD-B5F1-163B22FCA9A7}" type="datetimeFigureOut">
              <a:rPr lang="en-IN" smtClean="0"/>
              <a:t>06-10-2025</a:t>
            </a:fld>
            <a:endParaRPr lang="en-IN" dirty="0"/>
          </a:p>
        </p:txBody>
      </p:sp>
      <p:sp>
        <p:nvSpPr>
          <p:cNvPr id="4" name="Footer Placeholder 3"/>
          <p:cNvSpPr>
            <a:spLocks noGrp="1"/>
          </p:cNvSpPr>
          <p:nvPr>
            <p:ph type="ftr" sz="quarter" idx="11"/>
          </p:nvPr>
        </p:nvSpPr>
        <p:spPr/>
        <p:txBody>
          <a:bodyPr/>
          <a:lstStyle/>
          <a:p>
            <a:endParaRPr lang="en-IN" dirty="0"/>
          </a:p>
        </p:txBody>
      </p:sp>
      <p:sp>
        <p:nvSpPr>
          <p:cNvPr id="5" name="Slide Number Placeholder 4"/>
          <p:cNvSpPr>
            <a:spLocks noGrp="1"/>
          </p:cNvSpPr>
          <p:nvPr>
            <p:ph type="sldNum" sz="quarter" idx="12"/>
          </p:nvPr>
        </p:nvSpPr>
        <p:spPr/>
        <p:txBody>
          <a:bodyPr/>
          <a:lstStyle/>
          <a:p>
            <a:fld id="{CE989064-6E97-4688-9FB2-C7A0AC82873B}" type="slidenum">
              <a:rPr lang="en-IN" smtClean="0"/>
              <a:t>‹#›</a:t>
            </a:fld>
            <a:endParaRPr lang="en-IN" dirty="0"/>
          </a:p>
        </p:txBody>
      </p:sp>
    </p:spTree>
    <p:extLst>
      <p:ext uri="{BB962C8B-B14F-4D97-AF65-F5344CB8AC3E}">
        <p14:creationId xmlns:p14="http://schemas.microsoft.com/office/powerpoint/2010/main" val="18514044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AFD5F837-B303-4CAD-B5F1-163B22FCA9A7}" type="datetimeFigureOut">
              <a:rPr lang="en-IN" smtClean="0"/>
              <a:t>06-10-2025</a:t>
            </a:fld>
            <a:endParaRPr lang="en-IN" dirty="0"/>
          </a:p>
        </p:txBody>
      </p:sp>
      <p:sp>
        <p:nvSpPr>
          <p:cNvPr id="4" name="Footer Placeholder 3"/>
          <p:cNvSpPr>
            <a:spLocks noGrp="1"/>
          </p:cNvSpPr>
          <p:nvPr>
            <p:ph type="ftr" sz="quarter" idx="11"/>
          </p:nvPr>
        </p:nvSpPr>
        <p:spPr/>
        <p:txBody>
          <a:bodyPr/>
          <a:lstStyle/>
          <a:p>
            <a:endParaRPr lang="en-IN" dirty="0"/>
          </a:p>
        </p:txBody>
      </p:sp>
      <p:sp>
        <p:nvSpPr>
          <p:cNvPr id="5" name="Slide Number Placeholder 4"/>
          <p:cNvSpPr>
            <a:spLocks noGrp="1"/>
          </p:cNvSpPr>
          <p:nvPr>
            <p:ph type="sldNum" sz="quarter" idx="12"/>
          </p:nvPr>
        </p:nvSpPr>
        <p:spPr/>
        <p:txBody>
          <a:bodyPr/>
          <a:lstStyle/>
          <a:p>
            <a:fld id="{CE989064-6E97-4688-9FB2-C7A0AC82873B}" type="slidenum">
              <a:rPr lang="en-IN" smtClean="0"/>
              <a:t>‹#›</a:t>
            </a:fld>
            <a:endParaRPr lang="en-IN" dirty="0"/>
          </a:p>
        </p:txBody>
      </p:sp>
    </p:spTree>
    <p:extLst>
      <p:ext uri="{BB962C8B-B14F-4D97-AF65-F5344CB8AC3E}">
        <p14:creationId xmlns:p14="http://schemas.microsoft.com/office/powerpoint/2010/main" val="23155525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FD5F837-B303-4CAD-B5F1-163B22FCA9A7}" type="datetimeFigureOut">
              <a:rPr lang="en-IN" smtClean="0"/>
              <a:t>06-10-2025</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CE989064-6E97-4688-9FB2-C7A0AC82873B}" type="slidenum">
              <a:rPr lang="en-IN" smtClean="0"/>
              <a:t>‹#›</a:t>
            </a:fld>
            <a:endParaRPr lang="en-IN" dirty="0"/>
          </a:p>
        </p:txBody>
      </p:sp>
    </p:spTree>
    <p:extLst>
      <p:ext uri="{BB962C8B-B14F-4D97-AF65-F5344CB8AC3E}">
        <p14:creationId xmlns:p14="http://schemas.microsoft.com/office/powerpoint/2010/main" val="18962944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AFD5F837-B303-4CAD-B5F1-163B22FCA9A7}" type="datetimeFigureOut">
              <a:rPr lang="en-IN" smtClean="0"/>
              <a:t>06-10-2025</a:t>
            </a:fld>
            <a:endParaRPr lang="en-IN" dirty="0"/>
          </a:p>
        </p:txBody>
      </p:sp>
      <p:sp>
        <p:nvSpPr>
          <p:cNvPr id="5" name="Footer Placeholder 4"/>
          <p:cNvSpPr>
            <a:spLocks noGrp="1"/>
          </p:cNvSpPr>
          <p:nvPr>
            <p:ph type="ftr" sz="quarter" idx="11"/>
          </p:nvPr>
        </p:nvSpPr>
        <p:spPr>
          <a:xfrm>
            <a:off x="685800" y="381000"/>
            <a:ext cx="6991492" cy="365125"/>
          </a:xfrm>
        </p:spPr>
        <p:txBody>
          <a:bodyPr/>
          <a:lstStyle/>
          <a:p>
            <a:endParaRPr lang="en-IN" dirty="0"/>
          </a:p>
        </p:txBody>
      </p:sp>
      <p:sp>
        <p:nvSpPr>
          <p:cNvPr id="6" name="Slide Number Placeholder 5"/>
          <p:cNvSpPr>
            <a:spLocks noGrp="1"/>
          </p:cNvSpPr>
          <p:nvPr>
            <p:ph type="sldNum" sz="quarter" idx="12"/>
          </p:nvPr>
        </p:nvSpPr>
        <p:spPr>
          <a:xfrm>
            <a:off x="10862452" y="381000"/>
            <a:ext cx="643748" cy="365125"/>
          </a:xfrm>
        </p:spPr>
        <p:txBody>
          <a:bodyPr/>
          <a:lstStyle/>
          <a:p>
            <a:fld id="{CE989064-6E97-4688-9FB2-C7A0AC82873B}" type="slidenum">
              <a:rPr lang="en-IN" smtClean="0"/>
              <a:t>‹#›</a:t>
            </a:fld>
            <a:endParaRPr lang="en-IN" dirty="0"/>
          </a:p>
        </p:txBody>
      </p:sp>
    </p:spTree>
    <p:extLst>
      <p:ext uri="{BB962C8B-B14F-4D97-AF65-F5344CB8AC3E}">
        <p14:creationId xmlns:p14="http://schemas.microsoft.com/office/powerpoint/2010/main" val="12295410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FD5F837-B303-4CAD-B5F1-163B22FCA9A7}" type="datetimeFigureOut">
              <a:rPr lang="en-IN" smtClean="0"/>
              <a:t>06-10-2025</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CE989064-6E97-4688-9FB2-C7A0AC82873B}" type="slidenum">
              <a:rPr lang="en-IN" smtClean="0"/>
              <a:t>‹#›</a:t>
            </a:fld>
            <a:endParaRPr lang="en-IN" dirty="0"/>
          </a:p>
        </p:txBody>
      </p:sp>
    </p:spTree>
    <p:extLst>
      <p:ext uri="{BB962C8B-B14F-4D97-AF65-F5344CB8AC3E}">
        <p14:creationId xmlns:p14="http://schemas.microsoft.com/office/powerpoint/2010/main" val="2700346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AFD5F837-B303-4CAD-B5F1-163B22FCA9A7}" type="datetimeFigureOut">
              <a:rPr lang="en-IN" smtClean="0"/>
              <a:t>06-10-2025</a:t>
            </a:fld>
            <a:endParaRPr lang="en-IN" dirty="0"/>
          </a:p>
        </p:txBody>
      </p:sp>
      <p:sp>
        <p:nvSpPr>
          <p:cNvPr id="5" name="Footer Placeholder 4"/>
          <p:cNvSpPr>
            <a:spLocks noGrp="1"/>
          </p:cNvSpPr>
          <p:nvPr>
            <p:ph type="ftr" sz="quarter" idx="11"/>
          </p:nvPr>
        </p:nvSpPr>
        <p:spPr>
          <a:xfrm>
            <a:off x="685800" y="381001"/>
            <a:ext cx="6991492" cy="364065"/>
          </a:xfrm>
        </p:spPr>
        <p:txBody>
          <a:bodyPr/>
          <a:lstStyle/>
          <a:p>
            <a:endParaRPr lang="en-IN" dirty="0"/>
          </a:p>
        </p:txBody>
      </p:sp>
      <p:sp>
        <p:nvSpPr>
          <p:cNvPr id="6" name="Slide Number Placeholder 5"/>
          <p:cNvSpPr>
            <a:spLocks noGrp="1"/>
          </p:cNvSpPr>
          <p:nvPr>
            <p:ph type="sldNum" sz="quarter" idx="12"/>
          </p:nvPr>
        </p:nvSpPr>
        <p:spPr>
          <a:xfrm>
            <a:off x="10862452" y="381000"/>
            <a:ext cx="643748" cy="365125"/>
          </a:xfrm>
        </p:spPr>
        <p:txBody>
          <a:bodyPr/>
          <a:lstStyle/>
          <a:p>
            <a:fld id="{CE989064-6E97-4688-9FB2-C7A0AC82873B}" type="slidenum">
              <a:rPr lang="en-IN" smtClean="0"/>
              <a:t>‹#›</a:t>
            </a:fld>
            <a:endParaRPr lang="en-IN" dirty="0"/>
          </a:p>
        </p:txBody>
      </p:sp>
    </p:spTree>
    <p:extLst>
      <p:ext uri="{BB962C8B-B14F-4D97-AF65-F5344CB8AC3E}">
        <p14:creationId xmlns:p14="http://schemas.microsoft.com/office/powerpoint/2010/main" val="1766930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FD5F837-B303-4CAD-B5F1-163B22FCA9A7}" type="datetimeFigureOut">
              <a:rPr lang="en-IN" smtClean="0"/>
              <a:t>06-10-2025</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CE989064-6E97-4688-9FB2-C7A0AC82873B}" type="slidenum">
              <a:rPr lang="en-IN" smtClean="0"/>
              <a:t>‹#›</a:t>
            </a:fld>
            <a:endParaRPr lang="en-IN" dirty="0"/>
          </a:p>
        </p:txBody>
      </p:sp>
    </p:spTree>
    <p:extLst>
      <p:ext uri="{BB962C8B-B14F-4D97-AF65-F5344CB8AC3E}">
        <p14:creationId xmlns:p14="http://schemas.microsoft.com/office/powerpoint/2010/main" val="18577697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FD5F837-B303-4CAD-B5F1-163B22FCA9A7}" type="datetimeFigureOut">
              <a:rPr lang="en-IN" smtClean="0"/>
              <a:t>06-10-2025</a:t>
            </a:fld>
            <a:endParaRPr lang="en-IN" dirty="0"/>
          </a:p>
        </p:txBody>
      </p:sp>
      <p:sp>
        <p:nvSpPr>
          <p:cNvPr id="8" name="Footer Placeholder 7"/>
          <p:cNvSpPr>
            <a:spLocks noGrp="1"/>
          </p:cNvSpPr>
          <p:nvPr>
            <p:ph type="ftr" sz="quarter" idx="11"/>
          </p:nvPr>
        </p:nvSpPr>
        <p:spPr/>
        <p:txBody>
          <a:bodyPr/>
          <a:lstStyle/>
          <a:p>
            <a:endParaRPr lang="en-IN" dirty="0"/>
          </a:p>
        </p:txBody>
      </p:sp>
      <p:sp>
        <p:nvSpPr>
          <p:cNvPr id="9" name="Slide Number Placeholder 8"/>
          <p:cNvSpPr>
            <a:spLocks noGrp="1"/>
          </p:cNvSpPr>
          <p:nvPr>
            <p:ph type="sldNum" sz="quarter" idx="12"/>
          </p:nvPr>
        </p:nvSpPr>
        <p:spPr/>
        <p:txBody>
          <a:bodyPr/>
          <a:lstStyle/>
          <a:p>
            <a:fld id="{CE989064-6E97-4688-9FB2-C7A0AC82873B}" type="slidenum">
              <a:rPr lang="en-IN" smtClean="0"/>
              <a:t>‹#›</a:t>
            </a:fld>
            <a:endParaRPr lang="en-IN" dirty="0"/>
          </a:p>
        </p:txBody>
      </p:sp>
    </p:spTree>
    <p:extLst>
      <p:ext uri="{BB962C8B-B14F-4D97-AF65-F5344CB8AC3E}">
        <p14:creationId xmlns:p14="http://schemas.microsoft.com/office/powerpoint/2010/main" val="2204134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FD5F837-B303-4CAD-B5F1-163B22FCA9A7}" type="datetimeFigureOut">
              <a:rPr lang="en-IN" smtClean="0"/>
              <a:t>06-10-2025</a:t>
            </a:fld>
            <a:endParaRPr lang="en-IN" dirty="0"/>
          </a:p>
        </p:txBody>
      </p:sp>
      <p:sp>
        <p:nvSpPr>
          <p:cNvPr id="4" name="Footer Placeholder 3"/>
          <p:cNvSpPr>
            <a:spLocks noGrp="1"/>
          </p:cNvSpPr>
          <p:nvPr>
            <p:ph type="ftr" sz="quarter" idx="11"/>
          </p:nvPr>
        </p:nvSpPr>
        <p:spPr/>
        <p:txBody>
          <a:bodyPr/>
          <a:lstStyle/>
          <a:p>
            <a:endParaRPr lang="en-IN" dirty="0"/>
          </a:p>
        </p:txBody>
      </p:sp>
      <p:sp>
        <p:nvSpPr>
          <p:cNvPr id="5" name="Slide Number Placeholder 4"/>
          <p:cNvSpPr>
            <a:spLocks noGrp="1"/>
          </p:cNvSpPr>
          <p:nvPr>
            <p:ph type="sldNum" sz="quarter" idx="12"/>
          </p:nvPr>
        </p:nvSpPr>
        <p:spPr/>
        <p:txBody>
          <a:bodyPr/>
          <a:lstStyle/>
          <a:p>
            <a:fld id="{CE989064-6E97-4688-9FB2-C7A0AC82873B}" type="slidenum">
              <a:rPr lang="en-IN" smtClean="0"/>
              <a:t>‹#›</a:t>
            </a:fld>
            <a:endParaRPr lang="en-IN" dirty="0"/>
          </a:p>
        </p:txBody>
      </p:sp>
    </p:spTree>
    <p:extLst>
      <p:ext uri="{BB962C8B-B14F-4D97-AF65-F5344CB8AC3E}">
        <p14:creationId xmlns:p14="http://schemas.microsoft.com/office/powerpoint/2010/main" val="41160658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D5F837-B303-4CAD-B5F1-163B22FCA9A7}" type="datetimeFigureOut">
              <a:rPr lang="en-IN" smtClean="0"/>
              <a:t>06-10-2025</a:t>
            </a:fld>
            <a:endParaRPr lang="en-IN" dirty="0"/>
          </a:p>
        </p:txBody>
      </p:sp>
      <p:sp>
        <p:nvSpPr>
          <p:cNvPr id="3" name="Footer Placeholder 2"/>
          <p:cNvSpPr>
            <a:spLocks noGrp="1"/>
          </p:cNvSpPr>
          <p:nvPr>
            <p:ph type="ftr" sz="quarter" idx="11"/>
          </p:nvPr>
        </p:nvSpPr>
        <p:spPr/>
        <p:txBody>
          <a:bodyPr/>
          <a:lstStyle/>
          <a:p>
            <a:endParaRPr lang="en-IN" dirty="0"/>
          </a:p>
        </p:txBody>
      </p:sp>
      <p:sp>
        <p:nvSpPr>
          <p:cNvPr id="4" name="Slide Number Placeholder 3"/>
          <p:cNvSpPr>
            <a:spLocks noGrp="1"/>
          </p:cNvSpPr>
          <p:nvPr>
            <p:ph type="sldNum" sz="quarter" idx="12"/>
          </p:nvPr>
        </p:nvSpPr>
        <p:spPr/>
        <p:txBody>
          <a:bodyPr/>
          <a:lstStyle/>
          <a:p>
            <a:fld id="{CE989064-6E97-4688-9FB2-C7A0AC82873B}" type="slidenum">
              <a:rPr lang="en-IN" smtClean="0"/>
              <a:t>‹#›</a:t>
            </a:fld>
            <a:endParaRPr lang="en-IN" dirty="0"/>
          </a:p>
        </p:txBody>
      </p:sp>
    </p:spTree>
    <p:extLst>
      <p:ext uri="{BB962C8B-B14F-4D97-AF65-F5344CB8AC3E}">
        <p14:creationId xmlns:p14="http://schemas.microsoft.com/office/powerpoint/2010/main" val="9586445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FD5F837-B303-4CAD-B5F1-163B22FCA9A7}" type="datetimeFigureOut">
              <a:rPr lang="en-IN" smtClean="0"/>
              <a:t>06-10-2025</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CE989064-6E97-4688-9FB2-C7A0AC82873B}" type="slidenum">
              <a:rPr lang="en-IN" smtClean="0"/>
              <a:t>‹#›</a:t>
            </a:fld>
            <a:endParaRPr lang="en-IN" dirty="0"/>
          </a:p>
        </p:txBody>
      </p:sp>
    </p:spTree>
    <p:extLst>
      <p:ext uri="{BB962C8B-B14F-4D97-AF65-F5344CB8AC3E}">
        <p14:creationId xmlns:p14="http://schemas.microsoft.com/office/powerpoint/2010/main" val="2773701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FD5F837-B303-4CAD-B5F1-163B22FCA9A7}" type="datetimeFigureOut">
              <a:rPr lang="en-IN" smtClean="0"/>
              <a:t>06-10-2025</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CE989064-6E97-4688-9FB2-C7A0AC82873B}" type="slidenum">
              <a:rPr lang="en-IN" smtClean="0"/>
              <a:t>‹#›</a:t>
            </a:fld>
            <a:endParaRPr lang="en-IN" dirty="0"/>
          </a:p>
        </p:txBody>
      </p:sp>
    </p:spTree>
    <p:extLst>
      <p:ext uri="{BB962C8B-B14F-4D97-AF65-F5344CB8AC3E}">
        <p14:creationId xmlns:p14="http://schemas.microsoft.com/office/powerpoint/2010/main" val="40736658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AFD5F837-B303-4CAD-B5F1-163B22FCA9A7}" type="datetimeFigureOut">
              <a:rPr lang="en-IN" smtClean="0"/>
              <a:t>06-10-2025</a:t>
            </a:fld>
            <a:endParaRPr lang="en-IN"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IN"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CE989064-6E97-4688-9FB2-C7A0AC82873B}" type="slidenum">
              <a:rPr lang="en-IN" smtClean="0"/>
              <a:t>‹#›</a:t>
            </a:fld>
            <a:endParaRPr lang="en-IN" dirty="0"/>
          </a:p>
        </p:txBody>
      </p:sp>
    </p:spTree>
    <p:extLst>
      <p:ext uri="{BB962C8B-B14F-4D97-AF65-F5344CB8AC3E}">
        <p14:creationId xmlns:p14="http://schemas.microsoft.com/office/powerpoint/2010/main" val="1694484062"/>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www.ydodshop.in/" TargetMode="External"/><Relationship Id="rId2" Type="http://schemas.openxmlformats.org/officeDocument/2006/relationships/hyperlink" Target="mailto:ydodprivatelimited@gmail.com"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C41E0-918B-D304-3AA5-B70D92B495FB}"/>
              </a:ext>
            </a:extLst>
          </p:cNvPr>
          <p:cNvSpPr>
            <a:spLocks noGrp="1"/>
          </p:cNvSpPr>
          <p:nvPr>
            <p:ph type="ctrTitle"/>
          </p:nvPr>
        </p:nvSpPr>
        <p:spPr>
          <a:xfrm>
            <a:off x="1756611" y="2719387"/>
            <a:ext cx="9448800" cy="1825625"/>
          </a:xfrm>
        </p:spPr>
        <p:txBody>
          <a:bodyPr>
            <a:normAutofit fontScale="90000"/>
          </a:bodyPr>
          <a:lstStyle/>
          <a:p>
            <a:r>
              <a:rPr lang="en-US" dirty="0">
                <a:latin typeface="Algerian" panose="04020705040A02060702" pitchFamily="82" charset="0"/>
              </a:rPr>
              <a:t>     </a:t>
            </a:r>
            <a:r>
              <a:rPr lang="en-US" sz="10700" dirty="0">
                <a:latin typeface="Algerian" panose="04020705040A02060702" pitchFamily="82" charset="0"/>
              </a:rPr>
              <a:t>WELCOM</a:t>
            </a:r>
            <a:br>
              <a:rPr lang="en-US" dirty="0">
                <a:latin typeface="Algerian" panose="04020705040A02060702" pitchFamily="82" charset="0"/>
              </a:rPr>
            </a:br>
            <a:r>
              <a:rPr lang="en-US" dirty="0">
                <a:latin typeface="Algerian" panose="04020705040A02060702" pitchFamily="82" charset="0"/>
              </a:rPr>
              <a:t>              </a:t>
            </a:r>
            <a:r>
              <a:rPr lang="en-US" sz="10700" dirty="0">
                <a:latin typeface="Algerian" panose="04020705040A02060702" pitchFamily="82" charset="0"/>
              </a:rPr>
              <a:t>TO</a:t>
            </a:r>
            <a:br>
              <a:rPr lang="en-US" dirty="0">
                <a:latin typeface="Algerian" panose="04020705040A02060702" pitchFamily="82" charset="0"/>
              </a:rPr>
            </a:br>
            <a:r>
              <a:rPr lang="en-US" dirty="0">
                <a:latin typeface="Algerian" panose="04020705040A02060702" pitchFamily="82" charset="0"/>
              </a:rPr>
              <a:t>                       </a:t>
            </a:r>
            <a:r>
              <a:rPr lang="en-US" sz="10700" dirty="0">
                <a:latin typeface="Algerian" panose="04020705040A02060702" pitchFamily="82" charset="0"/>
              </a:rPr>
              <a:t>YDOD</a:t>
            </a:r>
            <a:endParaRPr lang="en-IN" sz="10700" dirty="0">
              <a:latin typeface="Algerian" panose="04020705040A02060702" pitchFamily="82" charset="0"/>
            </a:endParaRPr>
          </a:p>
        </p:txBody>
      </p:sp>
      <p:sp>
        <p:nvSpPr>
          <p:cNvPr id="3" name="Subtitle 2">
            <a:extLst>
              <a:ext uri="{FF2B5EF4-FFF2-40B4-BE49-F238E27FC236}">
                <a16:creationId xmlns:a16="http://schemas.microsoft.com/office/drawing/2014/main" id="{A9055317-59C5-FC50-FDA4-5BF85FEF7E58}"/>
              </a:ext>
            </a:extLst>
          </p:cNvPr>
          <p:cNvSpPr>
            <a:spLocks noGrp="1"/>
          </p:cNvSpPr>
          <p:nvPr>
            <p:ph type="subTitle" idx="1"/>
          </p:nvPr>
        </p:nvSpPr>
        <p:spPr>
          <a:xfrm>
            <a:off x="1371600" y="3632201"/>
            <a:ext cx="9448800" cy="685800"/>
          </a:xfrm>
        </p:spPr>
        <p:txBody>
          <a:bodyPr/>
          <a:lstStyle/>
          <a:p>
            <a:r>
              <a:rPr lang="en-US" dirty="0"/>
              <a:t>                                                </a:t>
            </a:r>
          </a:p>
          <a:p>
            <a:endParaRPr lang="en-IN" dirty="0"/>
          </a:p>
        </p:txBody>
      </p:sp>
    </p:spTree>
    <p:extLst>
      <p:ext uri="{BB962C8B-B14F-4D97-AF65-F5344CB8AC3E}">
        <p14:creationId xmlns:p14="http://schemas.microsoft.com/office/powerpoint/2010/main" val="285930754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6E12D-6B17-2F43-FBF8-AEDF04656634}"/>
              </a:ext>
            </a:extLst>
          </p:cNvPr>
          <p:cNvSpPr>
            <a:spLocks noGrp="1"/>
          </p:cNvSpPr>
          <p:nvPr>
            <p:ph type="ctrTitle"/>
          </p:nvPr>
        </p:nvSpPr>
        <p:spPr>
          <a:xfrm>
            <a:off x="1917290" y="811162"/>
            <a:ext cx="7669161" cy="855804"/>
          </a:xfrm>
        </p:spPr>
        <p:txBody>
          <a:bodyPr>
            <a:normAutofit fontScale="90000"/>
          </a:bodyPr>
          <a:lstStyle/>
          <a:p>
            <a:r>
              <a:rPr lang="en-US" dirty="0">
                <a:solidFill>
                  <a:schemeClr val="accent3"/>
                </a:solidFill>
                <a:latin typeface="Algerian" panose="04020705040A02060702" pitchFamily="82" charset="0"/>
              </a:rPr>
              <a:t>WAYS TO EARN MONEY</a:t>
            </a:r>
            <a:endParaRPr lang="en-IN" dirty="0">
              <a:solidFill>
                <a:schemeClr val="accent3"/>
              </a:solidFill>
              <a:latin typeface="Algerian" panose="04020705040A02060702" pitchFamily="82" charset="0"/>
            </a:endParaRPr>
          </a:p>
        </p:txBody>
      </p:sp>
      <p:sp>
        <p:nvSpPr>
          <p:cNvPr id="3" name="Subtitle 2">
            <a:extLst>
              <a:ext uri="{FF2B5EF4-FFF2-40B4-BE49-F238E27FC236}">
                <a16:creationId xmlns:a16="http://schemas.microsoft.com/office/drawing/2014/main" id="{6C3D6FD1-7BEA-43E7-A5A0-3E31F093BCA8}"/>
              </a:ext>
            </a:extLst>
          </p:cNvPr>
          <p:cNvSpPr>
            <a:spLocks noGrp="1"/>
          </p:cNvSpPr>
          <p:nvPr>
            <p:ph type="subTitle" idx="1"/>
          </p:nvPr>
        </p:nvSpPr>
        <p:spPr>
          <a:xfrm>
            <a:off x="1371600" y="2024627"/>
            <a:ext cx="9448800" cy="5202083"/>
          </a:xfrm>
        </p:spPr>
        <p:txBody>
          <a:bodyPr>
            <a:normAutofit/>
          </a:bodyPr>
          <a:lstStyle/>
          <a:p>
            <a:pPr marL="342900" indent="-342900">
              <a:buFont typeface="Wingdings" panose="05000000000000000000" pitchFamily="2" charset="2"/>
              <a:buChar char="Ø"/>
            </a:pPr>
            <a:r>
              <a:rPr lang="en-US" dirty="0">
                <a:solidFill>
                  <a:srgbClr val="00B0F0"/>
                </a:solidFill>
                <a:latin typeface="Bernard MT Condensed" panose="02050806060905020404" pitchFamily="18" charset="0"/>
              </a:rPr>
              <a:t>R</a:t>
            </a:r>
            <a:r>
              <a:rPr lang="en-IN" dirty="0">
                <a:solidFill>
                  <a:srgbClr val="00B0F0"/>
                </a:solidFill>
                <a:latin typeface="Bernard MT Condensed" panose="02050806060905020404" pitchFamily="18" charset="0"/>
              </a:rPr>
              <a:t>OYAL CLUB</a:t>
            </a:r>
          </a:p>
          <a:p>
            <a:pPr marL="342900" indent="-342900">
              <a:buFont typeface="Wingdings" panose="05000000000000000000" pitchFamily="2" charset="2"/>
              <a:buChar char="Ø"/>
            </a:pPr>
            <a:r>
              <a:rPr lang="en-IN" dirty="0">
                <a:solidFill>
                  <a:schemeClr val="accent2"/>
                </a:solidFill>
                <a:latin typeface="Bernard MT Condensed" panose="02050806060905020404" pitchFamily="18" charset="0"/>
              </a:rPr>
              <a:t>GOLD CLUB</a:t>
            </a:r>
          </a:p>
          <a:p>
            <a:pPr marL="342900" indent="-342900">
              <a:buFont typeface="Wingdings" panose="05000000000000000000" pitchFamily="2" charset="2"/>
              <a:buChar char="Ø"/>
            </a:pPr>
            <a:r>
              <a:rPr lang="en-IN" dirty="0">
                <a:solidFill>
                  <a:srgbClr val="FF66CC"/>
                </a:solidFill>
                <a:latin typeface="Bernard MT Condensed" panose="02050806060905020404" pitchFamily="18" charset="0"/>
              </a:rPr>
              <a:t>BRAND AMBASSDOR CLUB</a:t>
            </a:r>
          </a:p>
          <a:p>
            <a:pPr marL="342900" indent="-342900">
              <a:buFont typeface="Wingdings" panose="05000000000000000000" pitchFamily="2" charset="2"/>
              <a:buChar char="Ø"/>
            </a:pPr>
            <a:r>
              <a:rPr lang="en-IN" dirty="0">
                <a:solidFill>
                  <a:srgbClr val="FFFF00"/>
                </a:solidFill>
                <a:latin typeface="Bernard MT Condensed" panose="02050806060905020404" pitchFamily="18" charset="0"/>
              </a:rPr>
              <a:t>REFER INCOME </a:t>
            </a:r>
          </a:p>
          <a:p>
            <a:pPr marL="342900" indent="-342900">
              <a:buFont typeface="Wingdings" panose="05000000000000000000" pitchFamily="2" charset="2"/>
              <a:buChar char="Ø"/>
            </a:pPr>
            <a:r>
              <a:rPr lang="en-IN" dirty="0">
                <a:solidFill>
                  <a:schemeClr val="accent2"/>
                </a:solidFill>
                <a:latin typeface="Bernard MT Condensed" panose="02050806060905020404" pitchFamily="18" charset="0"/>
              </a:rPr>
              <a:t>CASH BACK OWN PURCHASES</a:t>
            </a:r>
          </a:p>
          <a:p>
            <a:pPr marL="342900" indent="-342900">
              <a:buFont typeface="Wingdings" panose="05000000000000000000" pitchFamily="2" charset="2"/>
              <a:buChar char="Ø"/>
            </a:pPr>
            <a:r>
              <a:rPr lang="en-IN" dirty="0">
                <a:solidFill>
                  <a:srgbClr val="00B0F0"/>
                </a:solidFill>
                <a:latin typeface="Bernard MT Condensed" panose="02050806060905020404" pitchFamily="18" charset="0"/>
              </a:rPr>
              <a:t>REWERDS</a:t>
            </a:r>
          </a:p>
          <a:p>
            <a:endParaRPr lang="en-IN" dirty="0">
              <a:latin typeface="Bernard MT Condensed" panose="02050806060905020404" pitchFamily="18" charset="0"/>
            </a:endParaRPr>
          </a:p>
          <a:p>
            <a:r>
              <a:rPr lang="en-IN" dirty="0">
                <a:solidFill>
                  <a:srgbClr val="FF0000"/>
                </a:solidFill>
                <a:latin typeface="Bernard MT Condensed" panose="02050806060905020404" pitchFamily="18" charset="0"/>
              </a:rPr>
              <a:t> NOTE : -   ROYAL CLUB, GOLD CLUB AND BRAND AMBASSDOR CLUB WILL BE CLOSED ONLY AFTER    COMPLETING THIS NUMBER </a:t>
            </a:r>
          </a:p>
          <a:p>
            <a:r>
              <a:rPr lang="en-IN" dirty="0">
                <a:latin typeface="Bernard MT Condensed" panose="02050806060905020404" pitchFamily="18" charset="0"/>
              </a:rPr>
              <a:t>                                 </a:t>
            </a:r>
            <a:r>
              <a:rPr lang="en-IN" dirty="0">
                <a:solidFill>
                  <a:srgbClr val="FF0000"/>
                </a:solidFill>
                <a:latin typeface="Bernard MT Condensed" panose="02050806060905020404" pitchFamily="18" charset="0"/>
              </a:rPr>
              <a:t>THESE THREE CLUBS ARE FOR THE FIRST TIME PEOPLE IN THESE THREE CLUBS </a:t>
            </a:r>
          </a:p>
          <a:p>
            <a:r>
              <a:rPr lang="en-IN" dirty="0">
                <a:solidFill>
                  <a:srgbClr val="FF0000"/>
                </a:solidFill>
                <a:latin typeface="Bernard MT Condensed" panose="02050806060905020404" pitchFamily="18" charset="0"/>
              </a:rPr>
              <a:t>WILL GET INCOME FOR LONG LIFE </a:t>
            </a:r>
          </a:p>
          <a:p>
            <a:r>
              <a:rPr lang="en-IN" dirty="0">
                <a:latin typeface="Bernard MT Condensed" panose="02050806060905020404" pitchFamily="18" charset="0"/>
              </a:rPr>
              <a:t>  </a:t>
            </a:r>
            <a:r>
              <a:rPr lang="en-IN" dirty="0">
                <a:solidFill>
                  <a:srgbClr val="FF0000"/>
                </a:solidFill>
                <a:latin typeface="Bernard MT Condensed" panose="02050806060905020404" pitchFamily="18" charset="0"/>
              </a:rPr>
              <a:t> </a:t>
            </a:r>
          </a:p>
          <a:p>
            <a:pPr marL="342900" indent="-342900">
              <a:buFont typeface="Wingdings" panose="05000000000000000000" pitchFamily="2" charset="2"/>
              <a:buChar char="Ø"/>
            </a:pPr>
            <a:endParaRPr lang="en-US" dirty="0"/>
          </a:p>
        </p:txBody>
      </p:sp>
    </p:spTree>
    <p:extLst>
      <p:ext uri="{BB962C8B-B14F-4D97-AF65-F5344CB8AC3E}">
        <p14:creationId xmlns:p14="http://schemas.microsoft.com/office/powerpoint/2010/main" val="27428930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4AAEF-73D4-422E-287A-7E286486F092}"/>
              </a:ext>
            </a:extLst>
          </p:cNvPr>
          <p:cNvSpPr>
            <a:spLocks noGrp="1"/>
          </p:cNvSpPr>
          <p:nvPr>
            <p:ph type="ctrTitle"/>
          </p:nvPr>
        </p:nvSpPr>
        <p:spPr>
          <a:xfrm>
            <a:off x="1238864" y="634181"/>
            <a:ext cx="9448800" cy="1003288"/>
          </a:xfrm>
        </p:spPr>
        <p:txBody>
          <a:bodyPr/>
          <a:lstStyle/>
          <a:p>
            <a:r>
              <a:rPr lang="en-US" dirty="0">
                <a:solidFill>
                  <a:schemeClr val="accent2">
                    <a:lumMod val="75000"/>
                  </a:schemeClr>
                </a:solidFill>
                <a:latin typeface="Algerian" panose="04020705040A02060702" pitchFamily="82" charset="0"/>
              </a:rPr>
              <a:t>MONEY MAKING DETAILS</a:t>
            </a:r>
            <a:endParaRPr lang="en-IN" dirty="0">
              <a:solidFill>
                <a:schemeClr val="accent2">
                  <a:lumMod val="75000"/>
                </a:schemeClr>
              </a:solidFill>
              <a:latin typeface="Algerian" panose="04020705040A02060702" pitchFamily="82" charset="0"/>
            </a:endParaRPr>
          </a:p>
        </p:txBody>
      </p:sp>
      <p:sp>
        <p:nvSpPr>
          <p:cNvPr id="3" name="Subtitle 2">
            <a:extLst>
              <a:ext uri="{FF2B5EF4-FFF2-40B4-BE49-F238E27FC236}">
                <a16:creationId xmlns:a16="http://schemas.microsoft.com/office/drawing/2014/main" id="{9794F456-AEB2-4566-1B0D-59AFB393184B}"/>
              </a:ext>
            </a:extLst>
          </p:cNvPr>
          <p:cNvSpPr>
            <a:spLocks noGrp="1"/>
          </p:cNvSpPr>
          <p:nvPr>
            <p:ph type="subTitle" idx="1"/>
          </p:nvPr>
        </p:nvSpPr>
        <p:spPr>
          <a:xfrm>
            <a:off x="1076632" y="2157361"/>
            <a:ext cx="9448800" cy="4066457"/>
          </a:xfrm>
        </p:spPr>
        <p:txBody>
          <a:bodyPr/>
          <a:lstStyle/>
          <a:p>
            <a:pPr marL="457200" indent="-457200">
              <a:buFont typeface="+mj-lt"/>
              <a:buAutoNum type="arabicPeriod"/>
            </a:pPr>
            <a:r>
              <a:rPr lang="en-US" b="1" u="sng" dirty="0">
                <a:solidFill>
                  <a:schemeClr val="accent6"/>
                </a:solidFill>
                <a:latin typeface="Copperplate Gothic Bold" panose="020E0705020206020404" pitchFamily="34" charset="0"/>
              </a:rPr>
              <a:t>ROYAL CLUB : </a:t>
            </a:r>
            <a:r>
              <a:rPr lang="en-US" b="1" dirty="0">
                <a:solidFill>
                  <a:schemeClr val="accent6"/>
                </a:solidFill>
                <a:latin typeface="Copperplate Gothic Bold" panose="020E0705020206020404" pitchFamily="34" charset="0"/>
              </a:rPr>
              <a:t>- </a:t>
            </a:r>
            <a:r>
              <a:rPr lang="en-US" dirty="0">
                <a:solidFill>
                  <a:schemeClr val="accent6"/>
                </a:solidFill>
                <a:latin typeface="Arial Black" panose="020B0A04020102020204" pitchFamily="34" charset="0"/>
              </a:rPr>
              <a:t>THIS CLUB CONSIST OF 10000 PEOPLE  WHO HAVE  REFER </a:t>
            </a:r>
            <a:r>
              <a:rPr lang="en-US" dirty="0">
                <a:solidFill>
                  <a:schemeClr val="accent6"/>
                </a:solidFill>
              </a:rPr>
              <a:t>25 </a:t>
            </a:r>
          </a:p>
          <a:p>
            <a:r>
              <a:rPr lang="en-US" b="1" dirty="0">
                <a:solidFill>
                  <a:srgbClr val="00B0F0"/>
                </a:solidFill>
              </a:rPr>
              <a:t>BENEFIT         </a:t>
            </a:r>
            <a:r>
              <a:rPr lang="en-US" dirty="0">
                <a:solidFill>
                  <a:srgbClr val="00B0F0"/>
                </a:solidFill>
              </a:rPr>
              <a:t>: </a:t>
            </a:r>
            <a:r>
              <a:rPr lang="en-US" dirty="0">
                <a:solidFill>
                  <a:srgbClr val="00B0F0"/>
                </a:solidFill>
                <a:latin typeface="Arial Black" panose="020B0A04020102020204" pitchFamily="34" charset="0"/>
              </a:rPr>
              <a:t>-  10% OF THE COMPANY TOTAL BUSINESS POINT WILL BE DISTRIEBUTED EQULLY AMONG ALL ROYAL CLUB MEMBERS</a:t>
            </a:r>
            <a:endParaRPr lang="en-US" dirty="0">
              <a:solidFill>
                <a:srgbClr val="FFFF00"/>
              </a:solidFill>
              <a:latin typeface="Arial Black" panose="020B0A04020102020204" pitchFamily="34" charset="0"/>
            </a:endParaRPr>
          </a:p>
          <a:p>
            <a:pPr marL="457200" indent="-457200">
              <a:buAutoNum type="arabicPeriod" startAt="2"/>
            </a:pPr>
            <a:r>
              <a:rPr lang="en-US" dirty="0">
                <a:solidFill>
                  <a:srgbClr val="FFFF00"/>
                </a:solidFill>
                <a:latin typeface="Copperplate Gothic Bold" panose="020E0705020206020404" pitchFamily="34" charset="0"/>
              </a:rPr>
              <a:t>GOLD CLUB  : -  </a:t>
            </a:r>
            <a:r>
              <a:rPr lang="en-US" dirty="0">
                <a:solidFill>
                  <a:srgbClr val="FFFF00"/>
                </a:solidFill>
                <a:latin typeface="Arial Black" panose="020B0A04020102020204" pitchFamily="34" charset="0"/>
              </a:rPr>
              <a:t>ONLY 1000 PEOPLE CAN JOIN THE GOLD CLUB WHO HAVE DONE 50 REFERS </a:t>
            </a:r>
          </a:p>
          <a:p>
            <a:r>
              <a:rPr lang="en-US" dirty="0">
                <a:solidFill>
                  <a:srgbClr val="FFFF00"/>
                </a:solidFill>
              </a:rPr>
              <a:t> </a:t>
            </a:r>
            <a:r>
              <a:rPr lang="en-US" b="1" dirty="0">
                <a:solidFill>
                  <a:srgbClr val="FFFF00"/>
                </a:solidFill>
              </a:rPr>
              <a:t>BENEFIT  :-  </a:t>
            </a:r>
            <a:r>
              <a:rPr lang="en-US" b="1" dirty="0">
                <a:solidFill>
                  <a:srgbClr val="FFFF00"/>
                </a:solidFill>
                <a:latin typeface="Arial Black" panose="020B0A04020102020204" pitchFamily="34" charset="0"/>
              </a:rPr>
              <a:t>10% OF COMPANY’S TOTAL BUSINESS POINT WILL BE DISTRIBUTED EQULLY AMONG ALL GOLD CLUB MEMBERS.</a:t>
            </a:r>
          </a:p>
        </p:txBody>
      </p:sp>
    </p:spTree>
    <p:extLst>
      <p:ext uri="{BB962C8B-B14F-4D97-AF65-F5344CB8AC3E}">
        <p14:creationId xmlns:p14="http://schemas.microsoft.com/office/powerpoint/2010/main" val="4096050256"/>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76FDB-571C-0ACA-0D19-E46A9E535A73}"/>
              </a:ext>
            </a:extLst>
          </p:cNvPr>
          <p:cNvSpPr>
            <a:spLocks noGrp="1"/>
          </p:cNvSpPr>
          <p:nvPr>
            <p:ph type="ctrTitle"/>
          </p:nvPr>
        </p:nvSpPr>
        <p:spPr>
          <a:xfrm>
            <a:off x="1371600" y="1146628"/>
            <a:ext cx="9448800" cy="1625600"/>
          </a:xfrm>
        </p:spPr>
        <p:txBody>
          <a:bodyPr>
            <a:normAutofit/>
          </a:bodyPr>
          <a:lstStyle/>
          <a:p>
            <a:r>
              <a:rPr lang="en-US" sz="4000" dirty="0">
                <a:solidFill>
                  <a:schemeClr val="accent2">
                    <a:lumMod val="60000"/>
                    <a:lumOff val="40000"/>
                  </a:schemeClr>
                </a:solidFill>
                <a:latin typeface="Arial Black" panose="020B0A04020102020204" pitchFamily="34" charset="0"/>
              </a:rPr>
              <a:t>TERM AND CONDITION  </a:t>
            </a:r>
            <a:br>
              <a:rPr lang="en-US" sz="4000" dirty="0">
                <a:solidFill>
                  <a:schemeClr val="accent2">
                    <a:lumMod val="60000"/>
                    <a:lumOff val="40000"/>
                  </a:schemeClr>
                </a:solidFill>
                <a:latin typeface="Arial Black" panose="020B0A04020102020204" pitchFamily="34" charset="0"/>
              </a:rPr>
            </a:br>
            <a:r>
              <a:rPr lang="en-US" sz="4000" dirty="0">
                <a:solidFill>
                  <a:schemeClr val="accent2">
                    <a:lumMod val="60000"/>
                    <a:lumOff val="40000"/>
                  </a:schemeClr>
                </a:solidFill>
                <a:latin typeface="Arial Black" panose="020B0A04020102020204" pitchFamily="34" charset="0"/>
              </a:rPr>
              <a:t>                   MONEY TRANSFER</a:t>
            </a:r>
            <a:endParaRPr lang="en-IN" sz="4000" dirty="0">
              <a:solidFill>
                <a:schemeClr val="accent2">
                  <a:lumMod val="60000"/>
                  <a:lumOff val="40000"/>
                </a:schemeClr>
              </a:solidFill>
              <a:latin typeface="Arial Black" panose="020B0A04020102020204" pitchFamily="34" charset="0"/>
            </a:endParaRPr>
          </a:p>
        </p:txBody>
      </p:sp>
      <p:sp>
        <p:nvSpPr>
          <p:cNvPr id="3" name="Subtitle 2">
            <a:extLst>
              <a:ext uri="{FF2B5EF4-FFF2-40B4-BE49-F238E27FC236}">
                <a16:creationId xmlns:a16="http://schemas.microsoft.com/office/drawing/2014/main" id="{D5FE5687-6556-5C68-362B-3A64D49FF986}"/>
              </a:ext>
            </a:extLst>
          </p:cNvPr>
          <p:cNvSpPr>
            <a:spLocks noGrp="1"/>
          </p:cNvSpPr>
          <p:nvPr>
            <p:ph type="subTitle" idx="1"/>
          </p:nvPr>
        </p:nvSpPr>
        <p:spPr>
          <a:xfrm>
            <a:off x="1371600" y="2772228"/>
            <a:ext cx="9448800" cy="3614058"/>
          </a:xfrm>
        </p:spPr>
        <p:txBody>
          <a:bodyPr/>
          <a:lstStyle/>
          <a:p>
            <a:pPr marL="342900" indent="-342900">
              <a:buFont typeface="Wingdings" panose="05000000000000000000" pitchFamily="2" charset="2"/>
              <a:buChar char="Ø"/>
            </a:pPr>
            <a:r>
              <a:rPr lang="en-US" dirty="0">
                <a:solidFill>
                  <a:srgbClr val="00B0F0"/>
                </a:solidFill>
                <a:latin typeface="Arial Black" panose="020B0A04020102020204" pitchFamily="34" charset="0"/>
              </a:rPr>
              <a:t>IT IS NECESSARY TO DO 25 REFER GIVE MONEY IN THE BANK.</a:t>
            </a:r>
          </a:p>
          <a:p>
            <a:pPr marL="342900" indent="-342900">
              <a:buFont typeface="Wingdings" panose="05000000000000000000" pitchFamily="2" charset="2"/>
              <a:buChar char="Ø"/>
            </a:pPr>
            <a:r>
              <a:rPr lang="en-US" dirty="0">
                <a:solidFill>
                  <a:srgbClr val="7030A0"/>
                </a:solidFill>
                <a:latin typeface="Arial Black" panose="020B0A04020102020204" pitchFamily="34" charset="0"/>
              </a:rPr>
              <a:t>ALL COMMISSIONS ARE VALID AT BUSINESS POINT.</a:t>
            </a:r>
          </a:p>
          <a:p>
            <a:r>
              <a:rPr lang="en-IN" dirty="0">
                <a:solidFill>
                  <a:srgbClr val="7030A0"/>
                </a:solidFill>
                <a:latin typeface="Arial Black" panose="020B0A04020102020204" pitchFamily="34" charset="0"/>
              </a:rPr>
              <a:t>PAYOUT WIDRAWAL – MINIMUM 2000rs.</a:t>
            </a:r>
          </a:p>
          <a:p>
            <a:endParaRPr lang="en-IN" dirty="0">
              <a:latin typeface="Arial Black" panose="020B0A04020102020204" pitchFamily="34" charset="0"/>
            </a:endParaRPr>
          </a:p>
          <a:p>
            <a:endParaRPr lang="en-IN" dirty="0">
              <a:latin typeface="Arial Black" panose="020B0A04020102020204" pitchFamily="34" charset="0"/>
            </a:endParaRPr>
          </a:p>
          <a:p>
            <a:endParaRPr lang="en-IN" dirty="0">
              <a:latin typeface="Arial Black" panose="020B0A04020102020204" pitchFamily="34" charset="0"/>
            </a:endParaRPr>
          </a:p>
          <a:p>
            <a:endParaRPr lang="en-IN" dirty="0">
              <a:latin typeface="Arial Black" panose="020B0A04020102020204" pitchFamily="34" charset="0"/>
            </a:endParaRPr>
          </a:p>
          <a:p>
            <a:r>
              <a:rPr lang="en-IN" dirty="0">
                <a:latin typeface="Arial Black" panose="020B0A04020102020204" pitchFamily="34" charset="0"/>
              </a:rPr>
              <a:t>                                                                                      </a:t>
            </a:r>
            <a:r>
              <a:rPr lang="en-IN" dirty="0">
                <a:solidFill>
                  <a:srgbClr val="FFFF00"/>
                </a:solidFill>
                <a:latin typeface="Arial Black" panose="020B0A04020102020204" pitchFamily="34" charset="0"/>
              </a:rPr>
              <a:t>THANKS</a:t>
            </a:r>
          </a:p>
        </p:txBody>
      </p:sp>
    </p:spTree>
    <p:extLst>
      <p:ext uri="{BB962C8B-B14F-4D97-AF65-F5344CB8AC3E}">
        <p14:creationId xmlns:p14="http://schemas.microsoft.com/office/powerpoint/2010/main" val="20800316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7D4CD-577C-0DCC-B649-83E561991F5E}"/>
              </a:ext>
            </a:extLst>
          </p:cNvPr>
          <p:cNvSpPr>
            <a:spLocks noGrp="1"/>
          </p:cNvSpPr>
          <p:nvPr>
            <p:ph type="ctrTitle"/>
          </p:nvPr>
        </p:nvSpPr>
        <p:spPr>
          <a:xfrm>
            <a:off x="3468915" y="551544"/>
            <a:ext cx="11415486" cy="3415772"/>
          </a:xfrm>
        </p:spPr>
        <p:txBody>
          <a:bodyPr>
            <a:noAutofit/>
          </a:bodyPr>
          <a:lstStyle/>
          <a:p>
            <a:r>
              <a:rPr lang="en-US" sz="9600" dirty="0">
                <a:latin typeface="Engravers MT" panose="02090707080505020304" pitchFamily="18" charset="0"/>
              </a:rPr>
              <a:t>                  </a:t>
            </a:r>
            <a:r>
              <a:rPr lang="en-US" sz="9600" dirty="0">
                <a:solidFill>
                  <a:schemeClr val="accent3">
                    <a:lumMod val="60000"/>
                    <a:lumOff val="40000"/>
                  </a:schemeClr>
                </a:solidFill>
                <a:latin typeface="Engravers MT" panose="02090707080505020304" pitchFamily="18" charset="0"/>
              </a:rPr>
              <a:t>YDOD</a:t>
            </a:r>
            <a:endParaRPr lang="en-IN" sz="9600" dirty="0">
              <a:solidFill>
                <a:schemeClr val="accent3">
                  <a:lumMod val="60000"/>
                  <a:lumOff val="40000"/>
                </a:schemeClr>
              </a:solidFill>
              <a:latin typeface="Engravers MT" panose="02090707080505020304" pitchFamily="18" charset="0"/>
            </a:endParaRPr>
          </a:p>
        </p:txBody>
      </p:sp>
    </p:spTree>
    <p:extLst>
      <p:ext uri="{BB962C8B-B14F-4D97-AF65-F5344CB8AC3E}">
        <p14:creationId xmlns:p14="http://schemas.microsoft.com/office/powerpoint/2010/main" val="31521890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81F61-266F-4598-D26D-FD910D3AEC04}"/>
              </a:ext>
            </a:extLst>
          </p:cNvPr>
          <p:cNvSpPr>
            <a:spLocks noGrp="1"/>
          </p:cNvSpPr>
          <p:nvPr>
            <p:ph type="title"/>
          </p:nvPr>
        </p:nvSpPr>
        <p:spPr>
          <a:xfrm>
            <a:off x="-634179" y="2949851"/>
            <a:ext cx="10722076" cy="1244901"/>
          </a:xfrm>
        </p:spPr>
        <p:txBody>
          <a:bodyPr>
            <a:noAutofit/>
          </a:bodyPr>
          <a:lstStyle/>
          <a:p>
            <a:r>
              <a:rPr lang="en-US" sz="6000" dirty="0">
                <a:solidFill>
                  <a:srgbClr val="FFFF00"/>
                </a:solidFill>
                <a:highlight>
                  <a:srgbClr val="800080"/>
                </a:highlight>
                <a:latin typeface="Constantia" panose="02030602050306030303" pitchFamily="18" charset="0"/>
              </a:rPr>
              <a:t>PRE LAUNCHING PLAN </a:t>
            </a:r>
            <a:endParaRPr lang="en-IN" sz="6000" dirty="0">
              <a:solidFill>
                <a:srgbClr val="FFFF00"/>
              </a:solidFill>
              <a:highlight>
                <a:srgbClr val="800080"/>
              </a:highlight>
              <a:latin typeface="Constantia" panose="02030602050306030303" pitchFamily="18" charset="0"/>
            </a:endParaRPr>
          </a:p>
        </p:txBody>
      </p:sp>
    </p:spTree>
    <p:extLst>
      <p:ext uri="{BB962C8B-B14F-4D97-AF65-F5344CB8AC3E}">
        <p14:creationId xmlns:p14="http://schemas.microsoft.com/office/powerpoint/2010/main" val="296845706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0576F-4ADF-79AC-9B28-1B4B73B29BB0}"/>
              </a:ext>
            </a:extLst>
          </p:cNvPr>
          <p:cNvSpPr>
            <a:spLocks noGrp="1"/>
          </p:cNvSpPr>
          <p:nvPr>
            <p:ph type="ctrTitle"/>
          </p:nvPr>
        </p:nvSpPr>
        <p:spPr>
          <a:xfrm>
            <a:off x="2551236" y="1968539"/>
            <a:ext cx="9448800" cy="1825096"/>
          </a:xfrm>
        </p:spPr>
        <p:txBody>
          <a:bodyPr/>
          <a:lstStyle/>
          <a:p>
            <a:r>
              <a:rPr lang="en-US" dirty="0">
                <a:solidFill>
                  <a:srgbClr val="FFFF00"/>
                </a:solidFill>
                <a:highlight>
                  <a:srgbClr val="000080"/>
                </a:highlight>
                <a:latin typeface="Bahnschrift Condensed" panose="020B0502040204020203" pitchFamily="34" charset="0"/>
              </a:rPr>
              <a:t>YDOD PRIVATE LIMITED</a:t>
            </a:r>
            <a:endParaRPr lang="en-IN" dirty="0">
              <a:solidFill>
                <a:srgbClr val="FFFF00"/>
              </a:solidFill>
              <a:highlight>
                <a:srgbClr val="000080"/>
              </a:highlight>
              <a:latin typeface="Bahnschrift Condensed" panose="020B0502040204020203" pitchFamily="34" charset="0"/>
            </a:endParaRPr>
          </a:p>
        </p:txBody>
      </p:sp>
      <p:sp>
        <p:nvSpPr>
          <p:cNvPr id="3" name="Subtitle 2">
            <a:extLst>
              <a:ext uri="{FF2B5EF4-FFF2-40B4-BE49-F238E27FC236}">
                <a16:creationId xmlns:a16="http://schemas.microsoft.com/office/drawing/2014/main" id="{FEA4B581-D6FA-0867-9D87-9E116E090476}"/>
              </a:ext>
            </a:extLst>
          </p:cNvPr>
          <p:cNvSpPr>
            <a:spLocks noGrp="1"/>
          </p:cNvSpPr>
          <p:nvPr>
            <p:ph type="subTitle" idx="1"/>
          </p:nvPr>
        </p:nvSpPr>
        <p:spPr>
          <a:xfrm>
            <a:off x="3669772" y="2387016"/>
            <a:ext cx="4852455" cy="685800"/>
          </a:xfrm>
        </p:spPr>
        <p:txBody>
          <a:bodyPr>
            <a:noAutofit/>
          </a:bodyPr>
          <a:lstStyle/>
          <a:p>
            <a:r>
              <a:rPr lang="en-US" sz="2800" dirty="0">
                <a:solidFill>
                  <a:schemeClr val="accent2">
                    <a:lumMod val="60000"/>
                    <a:lumOff val="40000"/>
                  </a:schemeClr>
                </a:solidFill>
                <a:latin typeface="Bernard MT Condensed" panose="02050806060905020404" pitchFamily="18" charset="0"/>
              </a:rPr>
              <a:t>Your Dream Our Dream</a:t>
            </a:r>
            <a:endParaRPr lang="en-IN" sz="2800" dirty="0">
              <a:solidFill>
                <a:schemeClr val="accent2">
                  <a:lumMod val="60000"/>
                  <a:lumOff val="40000"/>
                </a:schemeClr>
              </a:solidFill>
              <a:latin typeface="Bernard MT Condensed" panose="02050806060905020404" pitchFamily="18" charset="0"/>
            </a:endParaRPr>
          </a:p>
        </p:txBody>
      </p:sp>
    </p:spTree>
    <p:extLst>
      <p:ext uri="{BB962C8B-B14F-4D97-AF65-F5344CB8AC3E}">
        <p14:creationId xmlns:p14="http://schemas.microsoft.com/office/powerpoint/2010/main" val="181520636"/>
      </p:ext>
    </p:extLst>
  </p:cSld>
  <p:clrMapOvr>
    <a:masterClrMapping/>
  </p:clrMapOvr>
  <p:transition spd="slow">
    <p:randomBar dir="ver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A603D0-D991-36CE-0C65-E8E161AFF284}"/>
              </a:ext>
            </a:extLst>
          </p:cNvPr>
          <p:cNvSpPr>
            <a:spLocks noGrp="1"/>
          </p:cNvSpPr>
          <p:nvPr>
            <p:ph type="ctrTitle"/>
          </p:nvPr>
        </p:nvSpPr>
        <p:spPr>
          <a:xfrm>
            <a:off x="1013254" y="605480"/>
            <a:ext cx="9448800" cy="1045939"/>
          </a:xfrm>
        </p:spPr>
        <p:txBody>
          <a:bodyPr>
            <a:normAutofit/>
          </a:bodyPr>
          <a:lstStyle/>
          <a:p>
            <a:r>
              <a:rPr lang="en-US" sz="4000" dirty="0">
                <a:latin typeface="Baskerville Old Face" panose="02020602080505020303" pitchFamily="18" charset="0"/>
              </a:rPr>
              <a:t>COMPANY  PROFILE</a:t>
            </a:r>
            <a:endParaRPr lang="en-IN" sz="4000" dirty="0">
              <a:latin typeface="Baskerville Old Face" panose="02020602080505020303" pitchFamily="18" charset="0"/>
            </a:endParaRPr>
          </a:p>
        </p:txBody>
      </p:sp>
      <p:sp>
        <p:nvSpPr>
          <p:cNvPr id="3" name="Subtitle 2">
            <a:extLst>
              <a:ext uri="{FF2B5EF4-FFF2-40B4-BE49-F238E27FC236}">
                <a16:creationId xmlns:a16="http://schemas.microsoft.com/office/drawing/2014/main" id="{A6E741AA-EA04-8E7A-43C7-B5A1796BB560}"/>
              </a:ext>
            </a:extLst>
          </p:cNvPr>
          <p:cNvSpPr>
            <a:spLocks noGrp="1"/>
          </p:cNvSpPr>
          <p:nvPr>
            <p:ph type="subTitle" idx="1"/>
          </p:nvPr>
        </p:nvSpPr>
        <p:spPr>
          <a:xfrm>
            <a:off x="451021" y="1651419"/>
            <a:ext cx="11289957" cy="4279824"/>
          </a:xfrm>
        </p:spPr>
        <p:txBody>
          <a:bodyPr>
            <a:normAutofit/>
          </a:bodyPr>
          <a:lstStyle/>
          <a:p>
            <a:r>
              <a:rPr lang="en-US" dirty="0">
                <a:latin typeface="Britannic Bold" panose="020B0903060703020204" pitchFamily="34" charset="0"/>
              </a:rPr>
              <a:t> .    COMPANY HEAD OFFICE – 462 BSR BULANDSHAHR,UTTAR PREDESH</a:t>
            </a:r>
          </a:p>
          <a:p>
            <a:r>
              <a:rPr lang="en-US" dirty="0">
                <a:latin typeface="Britannic Bold" panose="020B0903060703020204" pitchFamily="34" charset="0"/>
              </a:rPr>
              <a:t>      INDIA PIN COD.   203001</a:t>
            </a:r>
          </a:p>
          <a:p>
            <a:r>
              <a:rPr lang="en-US" dirty="0">
                <a:latin typeface="Britannic Bold" panose="020B0903060703020204" pitchFamily="34" charset="0"/>
              </a:rPr>
              <a:t> .    COMPANY DIRECTOR AND CHAIRMAN –</a:t>
            </a:r>
          </a:p>
          <a:p>
            <a:pPr marL="457200" indent="-457200">
              <a:buAutoNum type="arabicPeriod"/>
            </a:pPr>
            <a:r>
              <a:rPr lang="en-US" dirty="0">
                <a:latin typeface="Britannic Bold" panose="020B0903060703020204" pitchFamily="34" charset="0"/>
              </a:rPr>
              <a:t>MRS. BRAHAMA SAXENA.</a:t>
            </a:r>
          </a:p>
          <a:p>
            <a:pPr marL="457200" indent="-457200">
              <a:buAutoNum type="arabicPeriod"/>
            </a:pPr>
            <a:r>
              <a:rPr lang="en-US" dirty="0">
                <a:latin typeface="Britannic Bold" panose="020B0903060703020204" pitchFamily="34" charset="0"/>
              </a:rPr>
              <a:t>MR.  ROHTASH KUMAR DEVATWAL.</a:t>
            </a:r>
          </a:p>
          <a:p>
            <a:r>
              <a:rPr lang="en-US" dirty="0">
                <a:latin typeface="Britannic Bold" panose="020B0903060703020204" pitchFamily="34" charset="0"/>
              </a:rPr>
              <a:t>      THE DIRECTOR OF THE COMPANY HAS 15 YEARS MARKTING  </a:t>
            </a:r>
          </a:p>
          <a:p>
            <a:r>
              <a:rPr lang="en-US" dirty="0">
                <a:latin typeface="Britannic Bold" panose="020B0903060703020204" pitchFamily="34" charset="0"/>
              </a:rPr>
              <a:t>      EXPERIENCE. </a:t>
            </a:r>
          </a:p>
          <a:p>
            <a:r>
              <a:rPr lang="en-US" dirty="0">
                <a:latin typeface="Britannic Bold" panose="020B0903060703020204" pitchFamily="34" charset="0"/>
              </a:rPr>
              <a:t> .   MR. RISHI OM SAXSENA IS THE BUSINESS ADVISOR IN THIS COMPANY.</a:t>
            </a:r>
          </a:p>
          <a:p>
            <a:r>
              <a:rPr lang="en-US" dirty="0">
                <a:latin typeface="Britannic Bold" panose="020B0903060703020204" pitchFamily="34" charset="0"/>
              </a:rPr>
              <a:t> .   MR. RISHI OM SAXENA HAS EXPERIENCE OF MARKETING SINCE</a:t>
            </a:r>
          </a:p>
          <a:p>
            <a:r>
              <a:rPr lang="en-US" dirty="0">
                <a:latin typeface="Britannic Bold" panose="020B0903060703020204" pitchFamily="34" charset="0"/>
              </a:rPr>
              <a:t>     25 YEARS.</a:t>
            </a:r>
          </a:p>
          <a:p>
            <a:endParaRPr lang="en-US" dirty="0">
              <a:latin typeface="Britannic Bold" panose="020B0903060703020204" pitchFamily="34" charset="0"/>
            </a:endParaRPr>
          </a:p>
          <a:p>
            <a:endParaRPr lang="en-IN" dirty="0">
              <a:latin typeface="Britannic Bold" panose="020B0903060703020204" pitchFamily="34" charset="0"/>
            </a:endParaRPr>
          </a:p>
        </p:txBody>
      </p:sp>
    </p:spTree>
    <p:extLst>
      <p:ext uri="{BB962C8B-B14F-4D97-AF65-F5344CB8AC3E}">
        <p14:creationId xmlns:p14="http://schemas.microsoft.com/office/powerpoint/2010/main" val="539906376"/>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155D0F-642A-47B1-A937-F194A37FDCAC}"/>
              </a:ext>
            </a:extLst>
          </p:cNvPr>
          <p:cNvSpPr>
            <a:spLocks noGrp="1"/>
          </p:cNvSpPr>
          <p:nvPr>
            <p:ph type="ctrTitle"/>
          </p:nvPr>
        </p:nvSpPr>
        <p:spPr>
          <a:xfrm>
            <a:off x="1371600" y="1297458"/>
            <a:ext cx="5152768" cy="1144793"/>
          </a:xfrm>
        </p:spPr>
        <p:txBody>
          <a:bodyPr/>
          <a:lstStyle/>
          <a:p>
            <a:r>
              <a:rPr lang="en-US" dirty="0">
                <a:latin typeface="Algerian" panose="04020705040A02060702" pitchFamily="82" charset="0"/>
              </a:rPr>
              <a:t>CONTACT US</a:t>
            </a:r>
            <a:endParaRPr lang="en-IN" dirty="0">
              <a:latin typeface="Algerian" panose="04020705040A02060702" pitchFamily="82" charset="0"/>
            </a:endParaRPr>
          </a:p>
        </p:txBody>
      </p:sp>
      <p:sp>
        <p:nvSpPr>
          <p:cNvPr id="3" name="Subtitle 2">
            <a:extLst>
              <a:ext uri="{FF2B5EF4-FFF2-40B4-BE49-F238E27FC236}">
                <a16:creationId xmlns:a16="http://schemas.microsoft.com/office/drawing/2014/main" id="{12D5E2FE-41E6-28A2-10B4-BA6B27D4B9B9}"/>
              </a:ext>
            </a:extLst>
          </p:cNvPr>
          <p:cNvSpPr>
            <a:spLocks noGrp="1"/>
          </p:cNvSpPr>
          <p:nvPr>
            <p:ph type="subTitle" idx="1"/>
          </p:nvPr>
        </p:nvSpPr>
        <p:spPr>
          <a:xfrm>
            <a:off x="1371600" y="2848652"/>
            <a:ext cx="9448800" cy="1928341"/>
          </a:xfrm>
        </p:spPr>
        <p:txBody>
          <a:bodyPr>
            <a:normAutofit lnSpcReduction="10000"/>
          </a:bodyPr>
          <a:lstStyle/>
          <a:p>
            <a:r>
              <a:rPr lang="en-US" sz="2800" dirty="0">
                <a:solidFill>
                  <a:srgbClr val="FFFF00"/>
                </a:solidFill>
                <a:latin typeface="Copperplate Gothic Bold" panose="020E0705020206020404" pitchFamily="34" charset="0"/>
              </a:rPr>
              <a:t>MAIL </a:t>
            </a:r>
            <a:r>
              <a:rPr lang="en-US" sz="2800" dirty="0">
                <a:latin typeface="Copperplate Gothic Bold" panose="020E0705020206020404" pitchFamily="34" charset="0"/>
              </a:rPr>
              <a:t>:– </a:t>
            </a:r>
            <a:r>
              <a:rPr lang="en-US" sz="2800" dirty="0">
                <a:latin typeface="Bernard MT Condensed" panose="02050806060905020404" pitchFamily="18" charset="0"/>
                <a:hlinkClick r:id="rId2"/>
              </a:rPr>
              <a:t>ydodprivatelimited@gmail.com</a:t>
            </a:r>
            <a:endParaRPr lang="en-US" sz="2800" dirty="0">
              <a:latin typeface="Bernard MT Condensed" panose="02050806060905020404" pitchFamily="18" charset="0"/>
            </a:endParaRPr>
          </a:p>
          <a:p>
            <a:r>
              <a:rPr lang="en-US" sz="2800" dirty="0">
                <a:solidFill>
                  <a:srgbClr val="FFFF00"/>
                </a:solidFill>
                <a:latin typeface="Bernard MT Condensed" panose="02050806060905020404" pitchFamily="18" charset="0"/>
              </a:rPr>
              <a:t>COMPANY SITE : --- </a:t>
            </a:r>
            <a:r>
              <a:rPr lang="en-US" sz="2800" dirty="0">
                <a:latin typeface="Bernard MT Condensed" panose="02050806060905020404" pitchFamily="18" charset="0"/>
                <a:hlinkClick r:id="rId3"/>
              </a:rPr>
              <a:t>WWW.YDODSHOP.IN</a:t>
            </a:r>
            <a:endParaRPr lang="en-US" sz="2800" dirty="0">
              <a:latin typeface="Bernard MT Condensed" panose="02050806060905020404" pitchFamily="18" charset="0"/>
            </a:endParaRPr>
          </a:p>
          <a:p>
            <a:r>
              <a:rPr lang="en-US" sz="2800" dirty="0">
                <a:highlight>
                  <a:srgbClr val="0000FF"/>
                </a:highlight>
                <a:latin typeface="Bernard MT Condensed" panose="02050806060905020404" pitchFamily="18" charset="0"/>
              </a:rPr>
              <a:t>PAYMANET TIPE : - </a:t>
            </a:r>
            <a:r>
              <a:rPr lang="en-US" sz="2800" dirty="0">
                <a:latin typeface="Bernard MT Condensed" panose="02050806060905020404" pitchFamily="18" charset="0"/>
              </a:rPr>
              <a:t>GOOGLE PAY, PAYTM,PHONE PAY </a:t>
            </a:r>
            <a:r>
              <a:rPr lang="en-US" sz="2800" dirty="0">
                <a:solidFill>
                  <a:srgbClr val="FF66CC"/>
                </a:solidFill>
                <a:latin typeface="Bernard MT Condensed" panose="02050806060905020404" pitchFamily="18" charset="0"/>
              </a:rPr>
              <a:t>9927052551</a:t>
            </a:r>
          </a:p>
          <a:p>
            <a:r>
              <a:rPr lang="en-US" sz="2800" dirty="0">
                <a:solidFill>
                  <a:srgbClr val="00B050"/>
                </a:solidFill>
                <a:latin typeface="Bernard MT Condensed" panose="02050806060905020404" pitchFamily="18" charset="0"/>
              </a:rPr>
              <a:t>RISHI OM SAXENA</a:t>
            </a:r>
            <a:endParaRPr lang="en-IN" sz="2800" dirty="0">
              <a:solidFill>
                <a:srgbClr val="00B050"/>
              </a:solidFill>
              <a:latin typeface="Copperplate Gothic Bold" panose="020E0705020206020404" pitchFamily="34" charset="0"/>
            </a:endParaRPr>
          </a:p>
        </p:txBody>
      </p:sp>
    </p:spTree>
    <p:extLst>
      <p:ext uri="{BB962C8B-B14F-4D97-AF65-F5344CB8AC3E}">
        <p14:creationId xmlns:p14="http://schemas.microsoft.com/office/powerpoint/2010/main" val="399272191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B77113-EE48-DF49-5646-BEF9F1D056D1}"/>
              </a:ext>
            </a:extLst>
          </p:cNvPr>
          <p:cNvSpPr>
            <a:spLocks noGrp="1"/>
          </p:cNvSpPr>
          <p:nvPr>
            <p:ph type="ctrTitle"/>
          </p:nvPr>
        </p:nvSpPr>
        <p:spPr>
          <a:xfrm>
            <a:off x="907624" y="308519"/>
            <a:ext cx="9448800" cy="885301"/>
          </a:xfrm>
        </p:spPr>
        <p:txBody>
          <a:bodyPr>
            <a:normAutofit/>
          </a:bodyPr>
          <a:lstStyle/>
          <a:p>
            <a:r>
              <a:rPr lang="en-US" sz="3200" dirty="0">
                <a:latin typeface="Copperplate Gothic Bold" panose="020E0705020206020404" pitchFamily="34" charset="0"/>
              </a:rPr>
              <a:t>THE COMPANY WORKS IN THIS FIELD</a:t>
            </a:r>
            <a:endParaRPr lang="en-IN" sz="3200" dirty="0">
              <a:latin typeface="Copperplate Gothic Bold" panose="020E0705020206020404" pitchFamily="34" charset="0"/>
            </a:endParaRPr>
          </a:p>
        </p:txBody>
      </p:sp>
      <p:sp>
        <p:nvSpPr>
          <p:cNvPr id="3" name="Subtitle 2">
            <a:extLst>
              <a:ext uri="{FF2B5EF4-FFF2-40B4-BE49-F238E27FC236}">
                <a16:creationId xmlns:a16="http://schemas.microsoft.com/office/drawing/2014/main" id="{2A6EF88B-D462-A194-1D5E-48BE891B03DE}"/>
              </a:ext>
            </a:extLst>
          </p:cNvPr>
          <p:cNvSpPr>
            <a:spLocks noGrp="1"/>
          </p:cNvSpPr>
          <p:nvPr>
            <p:ph type="subTitle" idx="1"/>
          </p:nvPr>
        </p:nvSpPr>
        <p:spPr>
          <a:xfrm>
            <a:off x="1025611" y="1193820"/>
            <a:ext cx="9448800" cy="5251225"/>
          </a:xfrm>
        </p:spPr>
        <p:txBody>
          <a:bodyPr>
            <a:normAutofit lnSpcReduction="10000"/>
          </a:bodyPr>
          <a:lstStyle/>
          <a:p>
            <a:pPr marL="457200" indent="-457200">
              <a:buAutoNum type="arabicPeriod"/>
            </a:pPr>
            <a:r>
              <a:rPr lang="en-US" dirty="0">
                <a:latin typeface="Bahnschrift Condensed" panose="020B0502040204020203" pitchFamily="34" charset="0"/>
              </a:rPr>
              <a:t>TO CARRY ON THE BUSINESS OF ADVERTISEMENT,ADVERTISING AGENTS AND FOR THE PURPOSES OF PURCHASING AND SELLING THE ADVERTISING TIME OR SPACE ON ANY REDEO STATION TELEVISION CENTER,INT, INTERNET OR ANY OTHER MEDIA IN INDIA OR WICH MAY BE IN VOUGE AT ANY TIME LIKE CINEMATOGRAPH AND INCLUDING NEWSPAPER, SOURVENIRS, HOARDINGS, NEON SIGNS AND OTHER DISPLAY DEVICES OF ALL KINDS AND DESCRIPTIONS TO PROMOTE THE SALE OR ANY OTHER INTERST OF TRADE AND IN INDUSTRY, AND TO DEAL IN ALL KINDS OF EQUIPMENT, ,ATERIAL REQUIED FOR THE [URPOSE OF CARRYING ON THE BUSINESS OF ADVETISING AGENTS AND CONTRACTORS. </a:t>
            </a:r>
          </a:p>
          <a:p>
            <a:pPr marL="457200" indent="-457200">
              <a:buAutoNum type="arabicPeriod"/>
            </a:pPr>
            <a:endParaRPr lang="en-US" dirty="0">
              <a:latin typeface="Bahnschrift Condensed" panose="020B0502040204020203" pitchFamily="34" charset="0"/>
            </a:endParaRPr>
          </a:p>
          <a:p>
            <a:pPr marL="457200" indent="-457200">
              <a:buAutoNum type="arabicPeriod"/>
            </a:pPr>
            <a:r>
              <a:rPr lang="en-US" dirty="0">
                <a:latin typeface="Bahnschrift Condensed" panose="020B0502040204020203" pitchFamily="34" charset="0"/>
              </a:rPr>
              <a:t>TO CARRY ON THE BUSINESS OF PROVIDING SOLUTIONS AND SERVICES RELATED TO WEB – TECHNOLOGIES, INTERNET AND E-COMMERCE, INCLUDING TO DESIGN, DEVELOP, MAINTAIN, OPERATE, OWN,ESTABLISH, INSTALL, HOST, PROVIDE, CREATE, FACILITATE, SUPPLY, SALE, PURCHASE, LICENCE OR OTHERWISE DEAL IN INTERNET NETWORKS, MEDIA PORTALS </a:t>
            </a:r>
          </a:p>
          <a:p>
            <a:r>
              <a:rPr lang="en-US" dirty="0">
                <a:latin typeface="Bahnschrift Condensed" panose="020B0502040204020203" pitchFamily="34" charset="0"/>
              </a:rPr>
              <a:t>         INTERNET SOLUTIONS, INTERNET GETWAYS, INTERNET SERVICE PROVIDERS, E-COMMERCE, WEB-SIDE </a:t>
            </a:r>
          </a:p>
          <a:p>
            <a:r>
              <a:rPr lang="en-US" dirty="0">
                <a:latin typeface="Bahnschrift Condensed" panose="020B0502040204020203" pitchFamily="34" charset="0"/>
              </a:rPr>
              <a:t>         DESIGNING, WEB BASED AND WEB ENABLED SERVICES AND APPLICATION,</a:t>
            </a:r>
          </a:p>
          <a:p>
            <a:r>
              <a:rPr lang="en-US" dirty="0">
                <a:latin typeface="Bahnschrift Condensed" panose="020B0502040204020203" pitchFamily="34" charset="0"/>
              </a:rPr>
              <a:t>        .E- COMMERCE SERVICE PROVIDER, E-COMMERCE SOLUTION,</a:t>
            </a:r>
          </a:p>
          <a:p>
            <a:r>
              <a:rPr lang="en-US" dirty="0">
                <a:latin typeface="Bahnschrift Condensed" panose="020B0502040204020203" pitchFamily="34" charset="0"/>
              </a:rPr>
              <a:t>        .E-COMMERCE PLATFORMS, E-COMMERCE EDUCATION, </a:t>
            </a:r>
          </a:p>
          <a:p>
            <a:r>
              <a:rPr lang="en-US" dirty="0">
                <a:latin typeface="Bahnschrift Condensed" panose="020B0502040204020203" pitchFamily="34" charset="0"/>
              </a:rPr>
              <a:t>        .E-COMMERCE TECHNOLOIES AND E-BUSINESS SOLUTION.  </a:t>
            </a:r>
          </a:p>
          <a:p>
            <a:endParaRPr lang="en-US" dirty="0">
              <a:latin typeface="Copperplate Gothic Light" panose="020E0507020206020404" pitchFamily="34" charset="0"/>
            </a:endParaRPr>
          </a:p>
        </p:txBody>
      </p:sp>
    </p:spTree>
    <p:extLst>
      <p:ext uri="{BB962C8B-B14F-4D97-AF65-F5344CB8AC3E}">
        <p14:creationId xmlns:p14="http://schemas.microsoft.com/office/powerpoint/2010/main" val="2977229590"/>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98B76D83-0DE7-D08F-3ACD-FBDCD8030D4A}"/>
              </a:ext>
            </a:extLst>
          </p:cNvPr>
          <p:cNvSpPr>
            <a:spLocks noGrp="1"/>
          </p:cNvSpPr>
          <p:nvPr>
            <p:ph type="subTitle" idx="1"/>
          </p:nvPr>
        </p:nvSpPr>
        <p:spPr>
          <a:xfrm>
            <a:off x="1371600" y="803189"/>
            <a:ext cx="9448800" cy="5585254"/>
          </a:xfrm>
        </p:spPr>
        <p:txBody>
          <a:bodyPr>
            <a:normAutofit/>
          </a:bodyPr>
          <a:lstStyle/>
          <a:p>
            <a:pPr marL="457200" indent="-457200">
              <a:buAutoNum type="arabicPeriod" startAt="3"/>
            </a:pPr>
            <a:r>
              <a:rPr lang="en-US" dirty="0">
                <a:latin typeface="Bahnschrift Light" panose="020B0502040204020203" pitchFamily="34" charset="0"/>
              </a:rPr>
              <a:t>TO PROVIDE CONSULTANCY SERVICE ADDRESSED TO BUSINESS PROCESS </a:t>
            </a:r>
          </a:p>
          <a:p>
            <a:r>
              <a:rPr lang="en-US" dirty="0">
                <a:latin typeface="Bahnschrift Light" panose="020B0502040204020203" pitchFamily="34" charset="0"/>
              </a:rPr>
              <a:t> </a:t>
            </a:r>
            <a:r>
              <a:rPr lang="en-US" dirty="0"/>
              <a:t>      ENGINEERING , INFORMATION TECHNOLOGY AND THE DESIGN AND IMPLEMENTATION OF INFORMATION TECHNOLOGY SOLUTIONS FOR INDUSTRY AND ESTABLISH COMPUTER NETWORKS, EITHER AS PART OF INTERNATION NETWARKRS OR AS STANDLONG NETWORKS OR OTHERWISE, DEVELOPMENTOF WEBSIDE, PORTAL SITES AND PROVIDE HIGH SPEED DIGITAL / ANALOG COMMUNICATION LINKS TO OTHER NETWORKS AND TO ESTABLISH AND OFER INTERNET SERVICES, INTERNET SERVICE PROVIDER AND ANY OTHER SERVICE WHICH IS FEASIBLE BY USING INTERNET OR ANY OTHER SUCH INTERNATION NETWORKS.</a:t>
            </a:r>
          </a:p>
          <a:p>
            <a:endParaRPr lang="en-US" dirty="0"/>
          </a:p>
          <a:p>
            <a:pPr marL="457200" indent="-457200">
              <a:buAutoNum type="arabicPeriod" startAt="4"/>
            </a:pPr>
            <a:r>
              <a:rPr lang="en-US" dirty="0"/>
              <a:t>TO CARRY ON THE BUSINESS OF BUYING, SELLING, RESELLING, IMPORTING, EXPORTING, TRANSPORTING,STORING, DEVELOPING, PROMOTING, MARKETING,OR SUPPLING, TREDING, DEALING IN ANY MANNER WHATSOEVER IN ALL TYPE OF GOODS ON RETAIL AS WELL AS ON WHOLESALE BASIS IN INDIA OR ELSEWHERE.                                                                                      </a:t>
            </a:r>
          </a:p>
          <a:p>
            <a:r>
              <a:rPr lang="en-US" dirty="0"/>
              <a:t>                                                    = YDOD =</a:t>
            </a:r>
          </a:p>
          <a:p>
            <a:endParaRPr lang="en-IN" dirty="0"/>
          </a:p>
        </p:txBody>
      </p:sp>
    </p:spTree>
    <p:extLst>
      <p:ext uri="{BB962C8B-B14F-4D97-AF65-F5344CB8AC3E}">
        <p14:creationId xmlns:p14="http://schemas.microsoft.com/office/powerpoint/2010/main" val="3039888636"/>
      </p:ext>
    </p:extLst>
  </p:cSld>
  <p:clrMapOvr>
    <a:masterClrMapping/>
  </p:clrMapOvr>
  <p:transition spd="slow">
    <p:comb/>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86FC45-6066-7621-99B6-A9D43ED0A79F}"/>
              </a:ext>
            </a:extLst>
          </p:cNvPr>
          <p:cNvSpPr>
            <a:spLocks noGrp="1"/>
          </p:cNvSpPr>
          <p:nvPr>
            <p:ph type="ctrTitle"/>
          </p:nvPr>
        </p:nvSpPr>
        <p:spPr>
          <a:xfrm>
            <a:off x="1371600" y="2168013"/>
            <a:ext cx="9448800" cy="855804"/>
          </a:xfrm>
        </p:spPr>
        <p:txBody>
          <a:bodyPr>
            <a:noAutofit/>
          </a:bodyPr>
          <a:lstStyle/>
          <a:p>
            <a:r>
              <a:rPr lang="en-US" sz="6600" dirty="0">
                <a:latin typeface="Algerian" panose="04020705040A02060702" pitchFamily="82" charset="0"/>
              </a:rPr>
              <a:t>YDOD PRIVATE LIMITED</a:t>
            </a:r>
            <a:endParaRPr lang="en-IN" sz="6600" dirty="0">
              <a:latin typeface="Algerian" panose="04020705040A02060702" pitchFamily="82" charset="0"/>
            </a:endParaRPr>
          </a:p>
        </p:txBody>
      </p:sp>
      <p:sp>
        <p:nvSpPr>
          <p:cNvPr id="3" name="Subtitle 2">
            <a:extLst>
              <a:ext uri="{FF2B5EF4-FFF2-40B4-BE49-F238E27FC236}">
                <a16:creationId xmlns:a16="http://schemas.microsoft.com/office/drawing/2014/main" id="{11BF78EB-1EC0-E4DC-56DE-95D689B4CBD2}"/>
              </a:ext>
            </a:extLst>
          </p:cNvPr>
          <p:cNvSpPr>
            <a:spLocks noGrp="1"/>
          </p:cNvSpPr>
          <p:nvPr>
            <p:ph type="subTitle" idx="1"/>
          </p:nvPr>
        </p:nvSpPr>
        <p:spPr>
          <a:xfrm>
            <a:off x="1371600" y="3632200"/>
            <a:ext cx="9448800" cy="998793"/>
          </a:xfrm>
        </p:spPr>
        <p:txBody>
          <a:bodyPr>
            <a:noAutofit/>
          </a:bodyPr>
          <a:lstStyle/>
          <a:p>
            <a:r>
              <a:rPr lang="en-US" sz="2400" dirty="0">
                <a:solidFill>
                  <a:srgbClr val="FFC000"/>
                </a:solidFill>
                <a:highlight>
                  <a:srgbClr val="000000"/>
                </a:highlight>
                <a:latin typeface="Bodoni MT Black" panose="02070A03080606020203" pitchFamily="18" charset="0"/>
              </a:rPr>
              <a:t>WELCOME TO ALL OF YOU  </a:t>
            </a:r>
          </a:p>
          <a:p>
            <a:r>
              <a:rPr lang="en-US" sz="2400" dirty="0">
                <a:latin typeface="Bodoni MT Black" panose="02070A03080606020203" pitchFamily="18" charset="0"/>
              </a:rPr>
              <a:t>                                             </a:t>
            </a:r>
            <a:r>
              <a:rPr lang="en-US" sz="2400" dirty="0">
                <a:solidFill>
                  <a:srgbClr val="FFFF00"/>
                </a:solidFill>
                <a:highlight>
                  <a:srgbClr val="000000"/>
                </a:highlight>
                <a:latin typeface="Bodoni MT Black" panose="02070A03080606020203" pitchFamily="18" charset="0"/>
              </a:rPr>
              <a:t>YOUR DREAM OUR DREAM</a:t>
            </a:r>
            <a:endParaRPr lang="en-IN" sz="2400" dirty="0">
              <a:solidFill>
                <a:srgbClr val="FFFF00"/>
              </a:solidFill>
              <a:highlight>
                <a:srgbClr val="000000"/>
              </a:highlight>
              <a:latin typeface="Bodoni MT Black" panose="02070A03080606020203" pitchFamily="18" charset="0"/>
            </a:endParaRPr>
          </a:p>
        </p:txBody>
      </p:sp>
    </p:spTree>
    <p:extLst>
      <p:ext uri="{BB962C8B-B14F-4D97-AF65-F5344CB8AC3E}">
        <p14:creationId xmlns:p14="http://schemas.microsoft.com/office/powerpoint/2010/main" val="3191663462"/>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A83592-C66D-9C0A-1BCB-BAF4A0914242}"/>
              </a:ext>
            </a:extLst>
          </p:cNvPr>
          <p:cNvSpPr>
            <a:spLocks noGrp="1"/>
          </p:cNvSpPr>
          <p:nvPr>
            <p:ph type="ctrTitle"/>
          </p:nvPr>
        </p:nvSpPr>
        <p:spPr>
          <a:xfrm>
            <a:off x="1268361" y="0"/>
            <a:ext cx="9448800" cy="1825096"/>
          </a:xfrm>
        </p:spPr>
        <p:txBody>
          <a:bodyPr/>
          <a:lstStyle/>
          <a:p>
            <a:r>
              <a:rPr lang="en-US" dirty="0"/>
              <a:t>                </a:t>
            </a:r>
            <a:r>
              <a:rPr lang="en-US" sz="9600" dirty="0">
                <a:latin typeface="Algerian" panose="04020705040A02060702" pitchFamily="82" charset="0"/>
              </a:rPr>
              <a:t>YDOD</a:t>
            </a:r>
            <a:endParaRPr lang="en-IN" sz="9600" dirty="0">
              <a:latin typeface="Algerian" panose="04020705040A02060702" pitchFamily="82" charset="0"/>
            </a:endParaRPr>
          </a:p>
        </p:txBody>
      </p:sp>
      <p:sp>
        <p:nvSpPr>
          <p:cNvPr id="3" name="Subtitle 2">
            <a:extLst>
              <a:ext uri="{FF2B5EF4-FFF2-40B4-BE49-F238E27FC236}">
                <a16:creationId xmlns:a16="http://schemas.microsoft.com/office/drawing/2014/main" id="{5ABAADED-725E-28F8-D0E9-497D305D49D2}"/>
              </a:ext>
            </a:extLst>
          </p:cNvPr>
          <p:cNvSpPr>
            <a:spLocks noGrp="1"/>
          </p:cNvSpPr>
          <p:nvPr>
            <p:ph type="subTitle" idx="1"/>
          </p:nvPr>
        </p:nvSpPr>
        <p:spPr>
          <a:xfrm>
            <a:off x="324465" y="1685414"/>
            <a:ext cx="11990439" cy="4966108"/>
          </a:xfrm>
        </p:spPr>
        <p:txBody>
          <a:bodyPr>
            <a:normAutofit/>
          </a:bodyPr>
          <a:lstStyle/>
          <a:p>
            <a:endParaRPr lang="en-US" dirty="0"/>
          </a:p>
          <a:p>
            <a:endParaRPr lang="en-US" dirty="0"/>
          </a:p>
          <a:p>
            <a:endParaRPr lang="en-US" dirty="0"/>
          </a:p>
          <a:p>
            <a:r>
              <a:rPr lang="en-US" dirty="0"/>
              <a:t> </a:t>
            </a:r>
            <a:r>
              <a:rPr lang="en-US" sz="4000" i="1" u="sng" dirty="0">
                <a:solidFill>
                  <a:schemeClr val="accent3"/>
                </a:solidFill>
                <a:highlight>
                  <a:srgbClr val="0000FF"/>
                </a:highlight>
                <a:latin typeface="Copperplate Gothic Bold" panose="020E0705020206020404" pitchFamily="34" charset="0"/>
              </a:rPr>
              <a:t>STEPS TOWARDS SELF – RELAINT INDIA  </a:t>
            </a:r>
          </a:p>
          <a:p>
            <a:endParaRPr lang="en-US" sz="2400" dirty="0">
              <a:highlight>
                <a:srgbClr val="000000"/>
              </a:highlight>
              <a:latin typeface="Copperplate Gothic Bold" panose="020E0705020206020404" pitchFamily="34" charset="0"/>
            </a:endParaRPr>
          </a:p>
          <a:p>
            <a:endParaRPr lang="en-US" sz="2400" dirty="0">
              <a:highlight>
                <a:srgbClr val="000000"/>
              </a:highlight>
              <a:latin typeface="Copperplate Gothic Bold" panose="020E0705020206020404" pitchFamily="34" charset="0"/>
            </a:endParaRPr>
          </a:p>
          <a:p>
            <a:r>
              <a:rPr lang="en-IN" sz="3200" i="1" u="sng" dirty="0">
                <a:latin typeface="Bodoni MT Black" panose="02070A03080606020203" pitchFamily="18" charset="0"/>
              </a:rPr>
              <a:t>-----YOUR DREAM OUR DREAM-----</a:t>
            </a:r>
          </a:p>
        </p:txBody>
      </p:sp>
    </p:spTree>
    <p:extLst>
      <p:ext uri="{BB962C8B-B14F-4D97-AF65-F5344CB8AC3E}">
        <p14:creationId xmlns:p14="http://schemas.microsoft.com/office/powerpoint/2010/main" val="200889952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
  <TotalTime>396</TotalTime>
  <Words>708</Words>
  <Application>Microsoft Office PowerPoint</Application>
  <PresentationFormat>Widescreen</PresentationFormat>
  <Paragraphs>73</Paragraphs>
  <Slides>13</Slides>
  <Notes>0</Notes>
  <HiddenSlides>0</HiddenSlides>
  <MMClips>0</MMClips>
  <ScaleCrop>false</ScaleCrop>
  <HeadingPairs>
    <vt:vector size="6" baseType="variant">
      <vt:variant>
        <vt:lpstr>Fonts Used</vt:lpstr>
      </vt:variant>
      <vt:variant>
        <vt:i4>15</vt:i4>
      </vt:variant>
      <vt:variant>
        <vt:lpstr>Theme</vt:lpstr>
      </vt:variant>
      <vt:variant>
        <vt:i4>1</vt:i4>
      </vt:variant>
      <vt:variant>
        <vt:lpstr>Slide Titles</vt:lpstr>
      </vt:variant>
      <vt:variant>
        <vt:i4>13</vt:i4>
      </vt:variant>
    </vt:vector>
  </HeadingPairs>
  <TitlesOfParts>
    <vt:vector size="29" baseType="lpstr">
      <vt:lpstr>Algerian</vt:lpstr>
      <vt:lpstr>Arial</vt:lpstr>
      <vt:lpstr>Arial Black</vt:lpstr>
      <vt:lpstr>Bahnschrift Condensed</vt:lpstr>
      <vt:lpstr>Bahnschrift Light</vt:lpstr>
      <vt:lpstr>Baskerville Old Face</vt:lpstr>
      <vt:lpstr>Bernard MT Condensed</vt:lpstr>
      <vt:lpstr>Bodoni MT Black</vt:lpstr>
      <vt:lpstr>Britannic Bold</vt:lpstr>
      <vt:lpstr>Century Gothic</vt:lpstr>
      <vt:lpstr>Constantia</vt:lpstr>
      <vt:lpstr>Copperplate Gothic Bold</vt:lpstr>
      <vt:lpstr>Copperplate Gothic Light</vt:lpstr>
      <vt:lpstr>Engravers MT</vt:lpstr>
      <vt:lpstr>Wingdings</vt:lpstr>
      <vt:lpstr>Vapor Trail</vt:lpstr>
      <vt:lpstr>     WELCOM               TO                        YDOD</vt:lpstr>
      <vt:lpstr>PRE LAUNCHING PLAN </vt:lpstr>
      <vt:lpstr>YDOD PRIVATE LIMITED</vt:lpstr>
      <vt:lpstr>COMPANY  PROFILE</vt:lpstr>
      <vt:lpstr>CONTACT US</vt:lpstr>
      <vt:lpstr>THE COMPANY WORKS IN THIS FIELD</vt:lpstr>
      <vt:lpstr>PowerPoint Presentation</vt:lpstr>
      <vt:lpstr>YDOD PRIVATE LIMITED</vt:lpstr>
      <vt:lpstr>                YDOD</vt:lpstr>
      <vt:lpstr>WAYS TO EARN MONEY</vt:lpstr>
      <vt:lpstr>MONEY MAKING DETAILS</vt:lpstr>
      <vt:lpstr>TERM AND CONDITION                      MONEY TRANSFER</vt:lpstr>
      <vt:lpstr>                  YDOD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Sumit Chaudhary</dc:creator>
  <cp:lastModifiedBy>Sumit Chaudhary</cp:lastModifiedBy>
  <cp:revision>6</cp:revision>
  <dcterms:created xsi:type="dcterms:W3CDTF">2025-09-22T16:03:00Z</dcterms:created>
  <dcterms:modified xsi:type="dcterms:W3CDTF">2025-10-06T10:46:40Z</dcterms:modified>
</cp:coreProperties>
</file>